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 id="2147483673" r:id="rId2"/>
  </p:sldMasterIdLst>
  <p:notesMasterIdLst>
    <p:notesMasterId r:id="rId18"/>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7" d="100"/>
          <a:sy n="107" d="100"/>
        </p:scale>
        <p:origin x="-98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3295524477"/>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177" name="Shape 177"/>
          <p:cNvSpPr txBox="1">
            <a:spLocks noGrp="1"/>
          </p:cNvSpPr>
          <p:nvPr>
            <p:ph type="sldNum" idx="12"/>
          </p:nvPr>
        </p:nvSpPr>
        <p:spPr>
          <a:xfrm>
            <a:off x="3884612" y="8685211"/>
            <a:ext cx="2971799" cy="457200"/>
          </a:xfrm>
          <a:prstGeom prst="rect">
            <a:avLst/>
          </a:prstGeom>
          <a:noFill/>
          <a:ln>
            <a:noFill/>
          </a:ln>
        </p:spPr>
        <p:txBody>
          <a:bodyPr wrap="square" lIns="91425" tIns="91425" rIns="91425" bIns="91425" anchor="ctr" anchorCtr="0">
            <a:noAutofit/>
          </a:bodyPr>
          <a:lstStyle/>
          <a:p>
            <a:pPr lvl="0" rtl="0">
              <a:spcBef>
                <a:spcPts val="0"/>
              </a:spcBef>
              <a:buClr>
                <a:srgbClr val="000000"/>
              </a:buClr>
              <a:buFont typeface="Arial"/>
              <a:buNone/>
            </a:pPr>
            <a:fld id="{00000000-1234-1234-1234-123412341234}" type="slidenum">
              <a:rPr lang="en-US"/>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33" name="Shape 23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40" name="Shape 24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47" name="Shape 24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61" name="Shape 26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7" name="Shape 26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3" name="Shape 27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82" name="Shape 18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90" name="Shape 19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97" name="Shape 19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03" name="Shape 20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209" name="Shape 209"/>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15" name="Shape 21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20" name="Shape 22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6" name="Shape 22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685800" y="2130425"/>
            <a:ext cx="7772400" cy="1470024"/>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 name="Shape 13"/>
          <p:cNvSpPr txBox="1">
            <a:spLocks noGrp="1"/>
          </p:cNvSpPr>
          <p:nvPr>
            <p:ph type="subTitle" idx="1"/>
          </p:nvPr>
        </p:nvSpPr>
        <p:spPr>
          <a:xfrm>
            <a:off x="1371600" y="3886200"/>
            <a:ext cx="6400799" cy="1752600"/>
          </a:xfrm>
          <a:prstGeom prst="rect">
            <a:avLst/>
          </a:prstGeom>
          <a:noFill/>
          <a:ln>
            <a:noFill/>
          </a:ln>
        </p:spPr>
        <p:txBody>
          <a:bodyPr wrap="square"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rot="5400000">
            <a:off x="2309018" y="-251618"/>
            <a:ext cx="4525963" cy="8229600"/>
          </a:xfrm>
          <a:prstGeom prst="rect">
            <a:avLst/>
          </a:prstGeom>
          <a:noFill/>
          <a:ln>
            <a:noFill/>
          </a:ln>
        </p:spPr>
        <p:txBody>
          <a:bodyPr wrap="square"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4732337" y="2171700"/>
            <a:ext cx="5851525" cy="2057400"/>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body" idx="1"/>
          </p:nvPr>
        </p:nvSpPr>
        <p:spPr>
          <a:xfrm rot="5400000">
            <a:off x="541337" y="190500"/>
            <a:ext cx="5851525" cy="6019799"/>
          </a:xfrm>
          <a:prstGeom prst="rect">
            <a:avLst/>
          </a:prstGeom>
          <a:noFill/>
          <a:ln>
            <a:noFill/>
          </a:ln>
        </p:spPr>
        <p:txBody>
          <a:bodyPr wrap="square"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86"/>
        <p:cNvGrpSpPr/>
        <p:nvPr/>
      </p:nvGrpSpPr>
      <p:grpSpPr>
        <a:xfrm>
          <a:off x="0" y="0"/>
          <a:ext cx="0" cy="0"/>
          <a:chOff x="0" y="0"/>
          <a:chExt cx="0" cy="0"/>
        </a:xfrm>
      </p:grpSpPr>
      <p:sp>
        <p:nvSpPr>
          <p:cNvPr id="87" name="Shape 87"/>
          <p:cNvSpPr txBox="1">
            <a:spLocks noGrp="1"/>
          </p:cNvSpPr>
          <p:nvPr>
            <p:ph type="dt" idx="10"/>
          </p:nvPr>
        </p:nvSpPr>
        <p:spPr>
          <a:xfrm>
            <a:off x="457200" y="6245225"/>
            <a:ext cx="2133600" cy="4761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88" name="Shape 88"/>
          <p:cNvSpPr txBox="1">
            <a:spLocks noGrp="1"/>
          </p:cNvSpPr>
          <p:nvPr>
            <p:ph type="ftr" idx="11"/>
          </p:nvPr>
        </p:nvSpPr>
        <p:spPr>
          <a:xfrm>
            <a:off x="3124200" y="6245225"/>
            <a:ext cx="2895600" cy="4761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89" name="Shape 89"/>
          <p:cNvSpPr txBox="1">
            <a:spLocks noGrp="1"/>
          </p:cNvSpPr>
          <p:nvPr>
            <p:ph type="sldNum" idx="12"/>
          </p:nvPr>
        </p:nvSpPr>
        <p:spPr>
          <a:xfrm>
            <a:off x="6553200" y="6245225"/>
            <a:ext cx="2133600" cy="476100"/>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457200" y="274637"/>
            <a:ext cx="8229600" cy="5851500"/>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92" name="Shape 92"/>
          <p:cNvSpPr txBox="1">
            <a:spLocks noGrp="1"/>
          </p:cNvSpPr>
          <p:nvPr>
            <p:ph type="dt" idx="10"/>
          </p:nvPr>
        </p:nvSpPr>
        <p:spPr>
          <a:xfrm>
            <a:off x="457200" y="6245225"/>
            <a:ext cx="2133600" cy="4761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93" name="Shape 93"/>
          <p:cNvSpPr txBox="1">
            <a:spLocks noGrp="1"/>
          </p:cNvSpPr>
          <p:nvPr>
            <p:ph type="ftr" idx="11"/>
          </p:nvPr>
        </p:nvSpPr>
        <p:spPr>
          <a:xfrm>
            <a:off x="3124200" y="6245225"/>
            <a:ext cx="2895600" cy="4761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94" name="Shape 94"/>
          <p:cNvSpPr txBox="1">
            <a:spLocks noGrp="1"/>
          </p:cNvSpPr>
          <p:nvPr>
            <p:ph type="sldNum" idx="12"/>
          </p:nvPr>
        </p:nvSpPr>
        <p:spPr>
          <a:xfrm>
            <a:off x="6553200" y="6245225"/>
            <a:ext cx="2133600" cy="476100"/>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200" y="274637"/>
            <a:ext cx="8229600" cy="11433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97" name="Shape 97"/>
          <p:cNvSpPr txBox="1">
            <a:spLocks noGrp="1"/>
          </p:cNvSpPr>
          <p:nvPr>
            <p:ph type="body" idx="1"/>
          </p:nvPr>
        </p:nvSpPr>
        <p:spPr>
          <a:xfrm>
            <a:off x="457200" y="1600200"/>
            <a:ext cx="8229600" cy="4526100"/>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98" name="Shape 98"/>
          <p:cNvSpPr txBox="1">
            <a:spLocks noGrp="1"/>
          </p:cNvSpPr>
          <p:nvPr>
            <p:ph type="dt" idx="10"/>
          </p:nvPr>
        </p:nvSpPr>
        <p:spPr>
          <a:xfrm>
            <a:off x="457200" y="6245225"/>
            <a:ext cx="2133600" cy="4761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99" name="Shape 99"/>
          <p:cNvSpPr txBox="1">
            <a:spLocks noGrp="1"/>
          </p:cNvSpPr>
          <p:nvPr>
            <p:ph type="ftr" idx="11"/>
          </p:nvPr>
        </p:nvSpPr>
        <p:spPr>
          <a:xfrm>
            <a:off x="3124200" y="6245225"/>
            <a:ext cx="2895600" cy="4761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100" name="Shape 100"/>
          <p:cNvSpPr txBox="1">
            <a:spLocks noGrp="1"/>
          </p:cNvSpPr>
          <p:nvPr>
            <p:ph type="sldNum" idx="12"/>
          </p:nvPr>
        </p:nvSpPr>
        <p:spPr>
          <a:xfrm>
            <a:off x="6553200" y="6245225"/>
            <a:ext cx="2133600" cy="476100"/>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1"/>
        <p:cNvGrpSpPr/>
        <p:nvPr/>
      </p:nvGrpSpPr>
      <p:grpSpPr>
        <a:xfrm>
          <a:off x="0" y="0"/>
          <a:ext cx="0" cy="0"/>
          <a:chOff x="0" y="0"/>
          <a:chExt cx="0" cy="0"/>
        </a:xfrm>
      </p:grpSpPr>
      <p:sp>
        <p:nvSpPr>
          <p:cNvPr id="102" name="Shape 102"/>
          <p:cNvSpPr txBox="1">
            <a:spLocks noGrp="1"/>
          </p:cNvSpPr>
          <p:nvPr>
            <p:ph type="ctrTitle"/>
          </p:nvPr>
        </p:nvSpPr>
        <p:spPr>
          <a:xfrm>
            <a:off x="685800" y="2130425"/>
            <a:ext cx="7772400" cy="1470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03" name="Shape 103"/>
          <p:cNvSpPr txBox="1">
            <a:spLocks noGrp="1"/>
          </p:cNvSpPr>
          <p:nvPr>
            <p:ph type="subTitle" idx="1"/>
          </p:nvPr>
        </p:nvSpPr>
        <p:spPr>
          <a:xfrm>
            <a:off x="1371600" y="3886200"/>
            <a:ext cx="6400800" cy="1752900"/>
          </a:xfrm>
          <a:prstGeom prst="rect">
            <a:avLst/>
          </a:prstGeom>
          <a:noFill/>
          <a:ln>
            <a:noFill/>
          </a:ln>
        </p:spPr>
        <p:txBody>
          <a:bodyPr wrap="square" lIns="91425" tIns="91425" rIns="91425" bIns="91425" anchor="t" anchorCtr="0"/>
          <a:lstStyle>
            <a:lvl1pPr marL="0" marR="0" lvl="0" indent="0" algn="ctr" rtl="0">
              <a:spcBef>
                <a:spcPts val="640"/>
              </a:spcBef>
              <a:spcAft>
                <a:spcPts val="0"/>
              </a:spcAft>
              <a:buClr>
                <a:schemeClr val="dk1"/>
              </a:buClr>
              <a:buFont typeface="Arial"/>
              <a:buNone/>
              <a:defRPr sz="3200">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9pPr>
          </a:lstStyle>
          <a:p>
            <a:endParaRPr/>
          </a:p>
        </p:txBody>
      </p:sp>
      <p:sp>
        <p:nvSpPr>
          <p:cNvPr id="104" name="Shape 104"/>
          <p:cNvSpPr txBox="1">
            <a:spLocks noGrp="1"/>
          </p:cNvSpPr>
          <p:nvPr>
            <p:ph type="dt" idx="10"/>
          </p:nvPr>
        </p:nvSpPr>
        <p:spPr>
          <a:xfrm>
            <a:off x="457200" y="6245225"/>
            <a:ext cx="2133600" cy="4761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105" name="Shape 105"/>
          <p:cNvSpPr txBox="1">
            <a:spLocks noGrp="1"/>
          </p:cNvSpPr>
          <p:nvPr>
            <p:ph type="ftr" idx="11"/>
          </p:nvPr>
        </p:nvSpPr>
        <p:spPr>
          <a:xfrm>
            <a:off x="3124200" y="6245225"/>
            <a:ext cx="2895600" cy="4761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106" name="Shape 106"/>
          <p:cNvSpPr txBox="1">
            <a:spLocks noGrp="1"/>
          </p:cNvSpPr>
          <p:nvPr>
            <p:ph type="sldNum" idx="12"/>
          </p:nvPr>
        </p:nvSpPr>
        <p:spPr>
          <a:xfrm>
            <a:off x="6553200" y="6245225"/>
            <a:ext cx="2133600" cy="476100"/>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274637"/>
            <a:ext cx="8229600" cy="11433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09" name="Shape 109"/>
          <p:cNvSpPr txBox="1">
            <a:spLocks noGrp="1"/>
          </p:cNvSpPr>
          <p:nvPr>
            <p:ph type="body" idx="1"/>
          </p:nvPr>
        </p:nvSpPr>
        <p:spPr>
          <a:xfrm>
            <a:off x="457200" y="1600200"/>
            <a:ext cx="4038600" cy="4526100"/>
          </a:xfrm>
          <a:prstGeom prst="rect">
            <a:avLst/>
          </a:prstGeom>
          <a:noFill/>
          <a:ln>
            <a:noFill/>
          </a:ln>
        </p:spPr>
        <p:txBody>
          <a:bodyPr wrap="square"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a:solidFill>
                  <a:schemeClr val="dk1"/>
                </a:solidFill>
                <a:latin typeface="Arial"/>
                <a:ea typeface="Arial"/>
                <a:cs typeface="Arial"/>
                <a:sym typeface="Arial"/>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10" name="Shape 110"/>
          <p:cNvSpPr txBox="1">
            <a:spLocks noGrp="1"/>
          </p:cNvSpPr>
          <p:nvPr>
            <p:ph type="body" idx="2"/>
          </p:nvPr>
        </p:nvSpPr>
        <p:spPr>
          <a:xfrm>
            <a:off x="4648200" y="1600200"/>
            <a:ext cx="4038600" cy="4526100"/>
          </a:xfrm>
          <a:prstGeom prst="rect">
            <a:avLst/>
          </a:prstGeom>
          <a:noFill/>
          <a:ln>
            <a:noFill/>
          </a:ln>
        </p:spPr>
        <p:txBody>
          <a:bodyPr wrap="square"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a:solidFill>
                  <a:schemeClr val="dk1"/>
                </a:solidFill>
                <a:latin typeface="Arial"/>
                <a:ea typeface="Arial"/>
                <a:cs typeface="Arial"/>
                <a:sym typeface="Arial"/>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11" name="Shape 111"/>
          <p:cNvSpPr txBox="1">
            <a:spLocks noGrp="1"/>
          </p:cNvSpPr>
          <p:nvPr>
            <p:ph type="dt" idx="10"/>
          </p:nvPr>
        </p:nvSpPr>
        <p:spPr>
          <a:xfrm>
            <a:off x="457200" y="6245225"/>
            <a:ext cx="2133600" cy="4761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112" name="Shape 112"/>
          <p:cNvSpPr txBox="1">
            <a:spLocks noGrp="1"/>
          </p:cNvSpPr>
          <p:nvPr>
            <p:ph type="ftr" idx="11"/>
          </p:nvPr>
        </p:nvSpPr>
        <p:spPr>
          <a:xfrm>
            <a:off x="3124200" y="6245225"/>
            <a:ext cx="2895600" cy="4761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113" name="Shape 113"/>
          <p:cNvSpPr txBox="1">
            <a:spLocks noGrp="1"/>
          </p:cNvSpPr>
          <p:nvPr>
            <p:ph type="sldNum" idx="12"/>
          </p:nvPr>
        </p:nvSpPr>
        <p:spPr>
          <a:xfrm>
            <a:off x="6553200" y="6245225"/>
            <a:ext cx="2133600" cy="476100"/>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200" y="274637"/>
            <a:ext cx="8229600" cy="11433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16" name="Shape 116"/>
          <p:cNvSpPr txBox="1">
            <a:spLocks noGrp="1"/>
          </p:cNvSpPr>
          <p:nvPr>
            <p:ph type="body" idx="1"/>
          </p:nvPr>
        </p:nvSpPr>
        <p:spPr>
          <a:xfrm>
            <a:off x="457200" y="1600200"/>
            <a:ext cx="4038600" cy="4526100"/>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17" name="Shape 117"/>
          <p:cNvSpPr txBox="1">
            <a:spLocks noGrp="1"/>
          </p:cNvSpPr>
          <p:nvPr>
            <p:ph type="body" idx="2"/>
          </p:nvPr>
        </p:nvSpPr>
        <p:spPr>
          <a:xfrm>
            <a:off x="4648200" y="1600200"/>
            <a:ext cx="4038600" cy="2186100"/>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18" name="Shape 118"/>
          <p:cNvSpPr txBox="1">
            <a:spLocks noGrp="1"/>
          </p:cNvSpPr>
          <p:nvPr>
            <p:ph type="body" idx="3"/>
          </p:nvPr>
        </p:nvSpPr>
        <p:spPr>
          <a:xfrm>
            <a:off x="4648200" y="3938587"/>
            <a:ext cx="4038600" cy="2187600"/>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19" name="Shape 119"/>
          <p:cNvSpPr txBox="1">
            <a:spLocks noGrp="1"/>
          </p:cNvSpPr>
          <p:nvPr>
            <p:ph type="dt" idx="10"/>
          </p:nvPr>
        </p:nvSpPr>
        <p:spPr>
          <a:xfrm>
            <a:off x="457200" y="6245225"/>
            <a:ext cx="2133600" cy="4761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120" name="Shape 120"/>
          <p:cNvSpPr txBox="1">
            <a:spLocks noGrp="1"/>
          </p:cNvSpPr>
          <p:nvPr>
            <p:ph type="ftr" idx="11"/>
          </p:nvPr>
        </p:nvSpPr>
        <p:spPr>
          <a:xfrm>
            <a:off x="3124200" y="6245225"/>
            <a:ext cx="2895600" cy="4761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121" name="Shape 121"/>
          <p:cNvSpPr txBox="1">
            <a:spLocks noGrp="1"/>
          </p:cNvSpPr>
          <p:nvPr>
            <p:ph type="sldNum" idx="12"/>
          </p:nvPr>
        </p:nvSpPr>
        <p:spPr>
          <a:xfrm>
            <a:off x="6553200" y="6245225"/>
            <a:ext cx="2133600" cy="476100"/>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rot="5400000">
            <a:off x="4732350" y="2171687"/>
            <a:ext cx="5851500" cy="20574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24" name="Shape 124"/>
          <p:cNvSpPr txBox="1">
            <a:spLocks noGrp="1"/>
          </p:cNvSpPr>
          <p:nvPr>
            <p:ph type="body" idx="1"/>
          </p:nvPr>
        </p:nvSpPr>
        <p:spPr>
          <a:xfrm rot="5400000">
            <a:off x="541350" y="190487"/>
            <a:ext cx="5851500" cy="6019800"/>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5" name="Shape 125"/>
          <p:cNvSpPr txBox="1">
            <a:spLocks noGrp="1"/>
          </p:cNvSpPr>
          <p:nvPr>
            <p:ph type="dt" idx="10"/>
          </p:nvPr>
        </p:nvSpPr>
        <p:spPr>
          <a:xfrm>
            <a:off x="457200" y="6245225"/>
            <a:ext cx="2133600" cy="4761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126" name="Shape 126"/>
          <p:cNvSpPr txBox="1">
            <a:spLocks noGrp="1"/>
          </p:cNvSpPr>
          <p:nvPr>
            <p:ph type="ftr" idx="11"/>
          </p:nvPr>
        </p:nvSpPr>
        <p:spPr>
          <a:xfrm>
            <a:off x="3124200" y="6245225"/>
            <a:ext cx="2895600" cy="4761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127" name="Shape 127"/>
          <p:cNvSpPr txBox="1">
            <a:spLocks noGrp="1"/>
          </p:cNvSpPr>
          <p:nvPr>
            <p:ph type="sldNum" idx="12"/>
          </p:nvPr>
        </p:nvSpPr>
        <p:spPr>
          <a:xfrm>
            <a:off x="6553200" y="6245225"/>
            <a:ext cx="2133600" cy="476100"/>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57200" y="274637"/>
            <a:ext cx="8229600" cy="11433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30" name="Shape 130"/>
          <p:cNvSpPr txBox="1">
            <a:spLocks noGrp="1"/>
          </p:cNvSpPr>
          <p:nvPr>
            <p:ph type="body" idx="1"/>
          </p:nvPr>
        </p:nvSpPr>
        <p:spPr>
          <a:xfrm rot="5400000">
            <a:off x="2308950" y="-251550"/>
            <a:ext cx="4526100" cy="8229600"/>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31" name="Shape 131"/>
          <p:cNvSpPr txBox="1">
            <a:spLocks noGrp="1"/>
          </p:cNvSpPr>
          <p:nvPr>
            <p:ph type="dt" idx="10"/>
          </p:nvPr>
        </p:nvSpPr>
        <p:spPr>
          <a:xfrm>
            <a:off x="457200" y="6245225"/>
            <a:ext cx="2133600" cy="4761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132" name="Shape 132"/>
          <p:cNvSpPr txBox="1">
            <a:spLocks noGrp="1"/>
          </p:cNvSpPr>
          <p:nvPr>
            <p:ph type="ftr" idx="11"/>
          </p:nvPr>
        </p:nvSpPr>
        <p:spPr>
          <a:xfrm>
            <a:off x="3124200" y="6245225"/>
            <a:ext cx="2895600" cy="4761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133" name="Shape 133"/>
          <p:cNvSpPr txBox="1">
            <a:spLocks noGrp="1"/>
          </p:cNvSpPr>
          <p:nvPr>
            <p:ph type="sldNum" idx="12"/>
          </p:nvPr>
        </p:nvSpPr>
        <p:spPr>
          <a:xfrm>
            <a:off x="6553200" y="6245225"/>
            <a:ext cx="2133600" cy="476100"/>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 name="Shape 19"/>
          <p:cNvSpPr txBox="1">
            <a:spLocks noGrp="1"/>
          </p:cNvSpPr>
          <p:nvPr>
            <p:ph type="body" idx="1"/>
          </p:nvPr>
        </p:nvSpPr>
        <p:spPr>
          <a:xfrm>
            <a:off x="457200" y="1600200"/>
            <a:ext cx="8229600" cy="4525963"/>
          </a:xfrm>
          <a:prstGeom prst="rect">
            <a:avLst/>
          </a:prstGeom>
          <a:noFill/>
          <a:ln>
            <a:noFill/>
          </a:ln>
        </p:spPr>
        <p:txBody>
          <a:bodyPr wrap="square"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1792288" y="4800600"/>
            <a:ext cx="5486400" cy="566700"/>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36" name="Shape 136"/>
          <p:cNvSpPr>
            <a:spLocks noGrp="1"/>
          </p:cNvSpPr>
          <p:nvPr>
            <p:ph type="pic" idx="2"/>
          </p:nvPr>
        </p:nvSpPr>
        <p:spPr>
          <a:xfrm>
            <a:off x="1792288" y="612775"/>
            <a:ext cx="5486400" cy="4114800"/>
          </a:xfrm>
          <a:prstGeom prst="rect">
            <a:avLst/>
          </a:prstGeom>
          <a:noFill/>
          <a:ln>
            <a:noFill/>
          </a:ln>
        </p:spPr>
        <p:txBody>
          <a:bodyPr wrap="square" lIns="91425" tIns="91425" rIns="91425" bIns="91425" anchor="t" anchorCtr="0"/>
          <a:lstStyle>
            <a:lvl1pPr marL="0" marR="0" lvl="0" indent="0" algn="l" rtl="0">
              <a:spcBef>
                <a:spcPts val="640"/>
              </a:spcBef>
              <a:spcAft>
                <a:spcPts val="0"/>
              </a:spcAft>
              <a:buClr>
                <a:schemeClr val="dk1"/>
              </a:buClr>
              <a:buFont typeface="Arial"/>
              <a:buNone/>
              <a:defRPr sz="3200">
                <a:solidFill>
                  <a:schemeClr val="dk1"/>
                </a:solidFill>
                <a:latin typeface="Arial"/>
                <a:ea typeface="Arial"/>
                <a:cs typeface="Arial"/>
                <a:sym typeface="Arial"/>
              </a:defRPr>
            </a:lvl1pPr>
            <a:lvl2pPr marL="457200" marR="0" lvl="1" indent="0" algn="l" rtl="0">
              <a:spcBef>
                <a:spcPts val="560"/>
              </a:spcBef>
              <a:spcAft>
                <a:spcPts val="0"/>
              </a:spcAft>
              <a:buClr>
                <a:schemeClr val="dk1"/>
              </a:buClr>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9pPr>
          </a:lstStyle>
          <a:p>
            <a:endParaRPr/>
          </a:p>
        </p:txBody>
      </p:sp>
      <p:sp>
        <p:nvSpPr>
          <p:cNvPr id="137" name="Shape 137"/>
          <p:cNvSpPr txBox="1">
            <a:spLocks noGrp="1"/>
          </p:cNvSpPr>
          <p:nvPr>
            <p:ph type="body" idx="1"/>
          </p:nvPr>
        </p:nvSpPr>
        <p:spPr>
          <a:xfrm>
            <a:off x="1792288" y="5367337"/>
            <a:ext cx="5486400" cy="804900"/>
          </a:xfrm>
          <a:prstGeom prst="rect">
            <a:avLst/>
          </a:prstGeom>
          <a:noFill/>
          <a:ln>
            <a:noFill/>
          </a:ln>
        </p:spPr>
        <p:txBody>
          <a:bodyPr wrap="square" lIns="91425" tIns="91425" rIns="91425" bIns="91425" anchor="t" anchorCtr="0"/>
          <a:lstStyle>
            <a:lvl1pPr marL="0" marR="0" lvl="0" indent="0" algn="l" rtl="0">
              <a:spcBef>
                <a:spcPts val="280"/>
              </a:spcBef>
              <a:spcAft>
                <a:spcPts val="0"/>
              </a:spcAft>
              <a:buClr>
                <a:schemeClr val="dk1"/>
              </a:buClr>
              <a:buFont typeface="Arial"/>
              <a:buNone/>
              <a:defRPr sz="1400">
                <a:solidFill>
                  <a:schemeClr val="dk1"/>
                </a:solidFill>
                <a:latin typeface="Arial"/>
                <a:ea typeface="Arial"/>
                <a:cs typeface="Arial"/>
                <a:sym typeface="Arial"/>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138" name="Shape 138"/>
          <p:cNvSpPr txBox="1">
            <a:spLocks noGrp="1"/>
          </p:cNvSpPr>
          <p:nvPr>
            <p:ph type="dt" idx="10"/>
          </p:nvPr>
        </p:nvSpPr>
        <p:spPr>
          <a:xfrm>
            <a:off x="457200" y="6245225"/>
            <a:ext cx="2133600" cy="4761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139" name="Shape 139"/>
          <p:cNvSpPr txBox="1">
            <a:spLocks noGrp="1"/>
          </p:cNvSpPr>
          <p:nvPr>
            <p:ph type="ftr" idx="11"/>
          </p:nvPr>
        </p:nvSpPr>
        <p:spPr>
          <a:xfrm>
            <a:off x="3124200" y="6245225"/>
            <a:ext cx="2895600" cy="4761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140" name="Shape 140"/>
          <p:cNvSpPr txBox="1">
            <a:spLocks noGrp="1"/>
          </p:cNvSpPr>
          <p:nvPr>
            <p:ph type="sldNum" idx="12"/>
          </p:nvPr>
        </p:nvSpPr>
        <p:spPr>
          <a:xfrm>
            <a:off x="6553200" y="6245225"/>
            <a:ext cx="2133600" cy="476100"/>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457200" y="273050"/>
            <a:ext cx="3008400" cy="1161900"/>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43" name="Shape 143"/>
          <p:cNvSpPr txBox="1">
            <a:spLocks noGrp="1"/>
          </p:cNvSpPr>
          <p:nvPr>
            <p:ph type="body" idx="1"/>
          </p:nvPr>
        </p:nvSpPr>
        <p:spPr>
          <a:xfrm>
            <a:off x="3575050" y="273050"/>
            <a:ext cx="5111700" cy="5852700"/>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44" name="Shape 144"/>
          <p:cNvSpPr txBox="1">
            <a:spLocks noGrp="1"/>
          </p:cNvSpPr>
          <p:nvPr>
            <p:ph type="body" idx="2"/>
          </p:nvPr>
        </p:nvSpPr>
        <p:spPr>
          <a:xfrm>
            <a:off x="457200" y="1435100"/>
            <a:ext cx="3008400" cy="4691100"/>
          </a:xfrm>
          <a:prstGeom prst="rect">
            <a:avLst/>
          </a:prstGeom>
          <a:noFill/>
          <a:ln>
            <a:noFill/>
          </a:ln>
        </p:spPr>
        <p:txBody>
          <a:bodyPr wrap="square" lIns="91425" tIns="91425" rIns="91425" bIns="91425" anchor="t" anchorCtr="0"/>
          <a:lstStyle>
            <a:lvl1pPr marL="0" marR="0" lvl="0" indent="0" algn="l" rtl="0">
              <a:spcBef>
                <a:spcPts val="280"/>
              </a:spcBef>
              <a:spcAft>
                <a:spcPts val="0"/>
              </a:spcAft>
              <a:buClr>
                <a:schemeClr val="dk1"/>
              </a:buClr>
              <a:buFont typeface="Arial"/>
              <a:buNone/>
              <a:defRPr sz="1400">
                <a:solidFill>
                  <a:schemeClr val="dk1"/>
                </a:solidFill>
                <a:latin typeface="Arial"/>
                <a:ea typeface="Arial"/>
                <a:cs typeface="Arial"/>
                <a:sym typeface="Arial"/>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145" name="Shape 145"/>
          <p:cNvSpPr txBox="1">
            <a:spLocks noGrp="1"/>
          </p:cNvSpPr>
          <p:nvPr>
            <p:ph type="dt" idx="10"/>
          </p:nvPr>
        </p:nvSpPr>
        <p:spPr>
          <a:xfrm>
            <a:off x="457200" y="6245225"/>
            <a:ext cx="2133600" cy="4761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146" name="Shape 146"/>
          <p:cNvSpPr txBox="1">
            <a:spLocks noGrp="1"/>
          </p:cNvSpPr>
          <p:nvPr>
            <p:ph type="ftr" idx="11"/>
          </p:nvPr>
        </p:nvSpPr>
        <p:spPr>
          <a:xfrm>
            <a:off x="3124200" y="6245225"/>
            <a:ext cx="2895600" cy="4761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147" name="Shape 147"/>
          <p:cNvSpPr txBox="1">
            <a:spLocks noGrp="1"/>
          </p:cNvSpPr>
          <p:nvPr>
            <p:ph type="sldNum" idx="12"/>
          </p:nvPr>
        </p:nvSpPr>
        <p:spPr>
          <a:xfrm>
            <a:off x="6553200" y="6245225"/>
            <a:ext cx="2133600" cy="476100"/>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457200" y="274637"/>
            <a:ext cx="8229600" cy="11433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50" name="Shape 150"/>
          <p:cNvSpPr txBox="1">
            <a:spLocks noGrp="1"/>
          </p:cNvSpPr>
          <p:nvPr>
            <p:ph type="dt" idx="10"/>
          </p:nvPr>
        </p:nvSpPr>
        <p:spPr>
          <a:xfrm>
            <a:off x="457200" y="6245225"/>
            <a:ext cx="2133600" cy="4761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151" name="Shape 151"/>
          <p:cNvSpPr txBox="1">
            <a:spLocks noGrp="1"/>
          </p:cNvSpPr>
          <p:nvPr>
            <p:ph type="ftr" idx="11"/>
          </p:nvPr>
        </p:nvSpPr>
        <p:spPr>
          <a:xfrm>
            <a:off x="3124200" y="6245225"/>
            <a:ext cx="2895600" cy="4761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152" name="Shape 152"/>
          <p:cNvSpPr txBox="1">
            <a:spLocks noGrp="1"/>
          </p:cNvSpPr>
          <p:nvPr>
            <p:ph type="sldNum" idx="12"/>
          </p:nvPr>
        </p:nvSpPr>
        <p:spPr>
          <a:xfrm>
            <a:off x="6553200" y="6245225"/>
            <a:ext cx="2133600" cy="476100"/>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457200" y="274637"/>
            <a:ext cx="8229600" cy="11433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55" name="Shape 155"/>
          <p:cNvSpPr txBox="1">
            <a:spLocks noGrp="1"/>
          </p:cNvSpPr>
          <p:nvPr>
            <p:ph type="body" idx="1"/>
          </p:nvPr>
        </p:nvSpPr>
        <p:spPr>
          <a:xfrm>
            <a:off x="457200" y="1535112"/>
            <a:ext cx="4040100" cy="639899"/>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dk1"/>
              </a:buClr>
              <a:buFont typeface="Arial"/>
              <a:buNone/>
              <a:defRPr sz="2400" b="1">
                <a:solidFill>
                  <a:schemeClr val="dk1"/>
                </a:solidFill>
                <a:latin typeface="Arial"/>
                <a:ea typeface="Arial"/>
                <a:cs typeface="Arial"/>
                <a:sym typeface="Arial"/>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156" name="Shape 156"/>
          <p:cNvSpPr txBox="1">
            <a:spLocks noGrp="1"/>
          </p:cNvSpPr>
          <p:nvPr>
            <p:ph type="body" idx="2"/>
          </p:nvPr>
        </p:nvSpPr>
        <p:spPr>
          <a:xfrm>
            <a:off x="457200" y="2174875"/>
            <a:ext cx="4040100" cy="3951300"/>
          </a:xfrm>
          <a:prstGeom prst="rect">
            <a:avLst/>
          </a:prstGeom>
          <a:noFill/>
          <a:ln>
            <a:noFill/>
          </a:ln>
        </p:spPr>
        <p:txBody>
          <a:bodyPr wrap="square"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a:solidFill>
                  <a:schemeClr val="dk1"/>
                </a:solidFill>
                <a:latin typeface="Arial"/>
                <a:ea typeface="Arial"/>
                <a:cs typeface="Arial"/>
                <a:sym typeface="Arial"/>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57" name="Shape 157"/>
          <p:cNvSpPr txBox="1">
            <a:spLocks noGrp="1"/>
          </p:cNvSpPr>
          <p:nvPr>
            <p:ph type="body" idx="3"/>
          </p:nvPr>
        </p:nvSpPr>
        <p:spPr>
          <a:xfrm>
            <a:off x="4645025" y="1535112"/>
            <a:ext cx="4041900" cy="639899"/>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dk1"/>
              </a:buClr>
              <a:buFont typeface="Arial"/>
              <a:buNone/>
              <a:defRPr sz="2400" b="1">
                <a:solidFill>
                  <a:schemeClr val="dk1"/>
                </a:solidFill>
                <a:latin typeface="Arial"/>
                <a:ea typeface="Arial"/>
                <a:cs typeface="Arial"/>
                <a:sym typeface="Arial"/>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158" name="Shape 158"/>
          <p:cNvSpPr txBox="1">
            <a:spLocks noGrp="1"/>
          </p:cNvSpPr>
          <p:nvPr>
            <p:ph type="body" idx="4"/>
          </p:nvPr>
        </p:nvSpPr>
        <p:spPr>
          <a:xfrm>
            <a:off x="4645025" y="2174875"/>
            <a:ext cx="4041900" cy="3951300"/>
          </a:xfrm>
          <a:prstGeom prst="rect">
            <a:avLst/>
          </a:prstGeom>
          <a:noFill/>
          <a:ln>
            <a:noFill/>
          </a:ln>
        </p:spPr>
        <p:txBody>
          <a:bodyPr wrap="square"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a:solidFill>
                  <a:schemeClr val="dk1"/>
                </a:solidFill>
                <a:latin typeface="Arial"/>
                <a:ea typeface="Arial"/>
                <a:cs typeface="Arial"/>
                <a:sym typeface="Arial"/>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59" name="Shape 159"/>
          <p:cNvSpPr txBox="1">
            <a:spLocks noGrp="1"/>
          </p:cNvSpPr>
          <p:nvPr>
            <p:ph type="dt" idx="10"/>
          </p:nvPr>
        </p:nvSpPr>
        <p:spPr>
          <a:xfrm>
            <a:off x="457200" y="6245225"/>
            <a:ext cx="2133600" cy="4761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160" name="Shape 160"/>
          <p:cNvSpPr txBox="1">
            <a:spLocks noGrp="1"/>
          </p:cNvSpPr>
          <p:nvPr>
            <p:ph type="ftr" idx="11"/>
          </p:nvPr>
        </p:nvSpPr>
        <p:spPr>
          <a:xfrm>
            <a:off x="3124200" y="6245225"/>
            <a:ext cx="2895600" cy="4761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161" name="Shape 161"/>
          <p:cNvSpPr txBox="1">
            <a:spLocks noGrp="1"/>
          </p:cNvSpPr>
          <p:nvPr>
            <p:ph type="sldNum" idx="12"/>
          </p:nvPr>
        </p:nvSpPr>
        <p:spPr>
          <a:xfrm>
            <a:off x="6553200" y="6245225"/>
            <a:ext cx="2133600" cy="476100"/>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722312" y="4406900"/>
            <a:ext cx="7772400" cy="1362000"/>
          </a:xfrm>
          <a:prstGeom prst="rect">
            <a:avLst/>
          </a:prstGeom>
          <a:noFill/>
          <a:ln>
            <a:noFill/>
          </a:ln>
        </p:spPr>
        <p:txBody>
          <a:bodyPr wrap="square" lIns="91425" tIns="91425" rIns="91425" bIns="91425" anchor="t" anchorCtr="0"/>
          <a:lstStyle>
            <a:lvl1pPr marL="0" marR="0" lvl="0" indent="0" algn="l" rtl="0">
              <a:spcBef>
                <a:spcPts val="0"/>
              </a:spcBef>
              <a:spcAft>
                <a:spcPts val="0"/>
              </a:spcAft>
              <a:buNone/>
              <a:defRPr sz="4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64" name="Shape 164"/>
          <p:cNvSpPr txBox="1">
            <a:spLocks noGrp="1"/>
          </p:cNvSpPr>
          <p:nvPr>
            <p:ph type="body" idx="1"/>
          </p:nvPr>
        </p:nvSpPr>
        <p:spPr>
          <a:xfrm>
            <a:off x="722312" y="2906713"/>
            <a:ext cx="7772400" cy="1500300"/>
          </a:xfrm>
          <a:prstGeom prst="rect">
            <a:avLst/>
          </a:prstGeom>
          <a:noFill/>
          <a:ln>
            <a:noFill/>
          </a:ln>
        </p:spPr>
        <p:txBody>
          <a:bodyPr wrap="square" lIns="91425" tIns="91425" rIns="91425" bIns="91425" anchor="b" anchorCtr="0"/>
          <a:lstStyle>
            <a:lvl1pPr marL="0" marR="0" lvl="0" indent="0" algn="l" rtl="0">
              <a:spcBef>
                <a:spcPts val="400"/>
              </a:spcBef>
              <a:spcAft>
                <a:spcPts val="0"/>
              </a:spcAft>
              <a:buClr>
                <a:schemeClr val="dk1"/>
              </a:buClr>
              <a:buFont typeface="Arial"/>
              <a:buNone/>
              <a:defRPr sz="2000">
                <a:solidFill>
                  <a:schemeClr val="dk1"/>
                </a:solidFill>
                <a:latin typeface="Arial"/>
                <a:ea typeface="Arial"/>
                <a:cs typeface="Arial"/>
                <a:sym typeface="Arial"/>
              </a:defRPr>
            </a:lvl1pPr>
            <a:lvl2pPr marL="457200" marR="0" lvl="1" indent="0" algn="l" rtl="0">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spcBef>
                <a:spcPts val="320"/>
              </a:spcBef>
              <a:spcAft>
                <a:spcPts val="0"/>
              </a:spcAft>
              <a:buClr>
                <a:schemeClr val="dk1"/>
              </a:buClr>
              <a:buFont typeface="Arial"/>
              <a:buNone/>
              <a:defRPr sz="1600" b="0" i="0" u="none" strike="noStrike" cap="none">
                <a:solidFill>
                  <a:schemeClr val="dk1"/>
                </a:solidFill>
                <a:latin typeface="Arial"/>
                <a:ea typeface="Arial"/>
                <a:cs typeface="Arial"/>
                <a:sym typeface="Arial"/>
              </a:defRPr>
            </a:lvl3pPr>
            <a:lvl4pPr marL="1371600" marR="0" lvl="3"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4pPr>
            <a:lvl5pPr marL="1828800" marR="0" lvl="4"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5pPr>
            <a:lvl6pPr marL="2286000" marR="0" lvl="5"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6pPr>
            <a:lvl7pPr marL="2743200" marR="0" lvl="6"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7pPr>
            <a:lvl8pPr marL="3200400" marR="0" lvl="7"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8pPr>
            <a:lvl9pPr marL="3657600" marR="0" lvl="8"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9pPr>
          </a:lstStyle>
          <a:p>
            <a:endParaRPr/>
          </a:p>
        </p:txBody>
      </p:sp>
      <p:sp>
        <p:nvSpPr>
          <p:cNvPr id="165" name="Shape 165"/>
          <p:cNvSpPr txBox="1">
            <a:spLocks noGrp="1"/>
          </p:cNvSpPr>
          <p:nvPr>
            <p:ph type="dt" idx="10"/>
          </p:nvPr>
        </p:nvSpPr>
        <p:spPr>
          <a:xfrm>
            <a:off x="457200" y="6245225"/>
            <a:ext cx="2133600" cy="4761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166" name="Shape 166"/>
          <p:cNvSpPr txBox="1">
            <a:spLocks noGrp="1"/>
          </p:cNvSpPr>
          <p:nvPr>
            <p:ph type="ftr" idx="11"/>
          </p:nvPr>
        </p:nvSpPr>
        <p:spPr>
          <a:xfrm>
            <a:off x="3124200" y="6245225"/>
            <a:ext cx="2895600" cy="4761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167" name="Shape 167"/>
          <p:cNvSpPr txBox="1">
            <a:spLocks noGrp="1"/>
          </p:cNvSpPr>
          <p:nvPr>
            <p:ph type="sldNum" idx="12"/>
          </p:nvPr>
        </p:nvSpPr>
        <p:spPr>
          <a:xfrm>
            <a:off x="6553200" y="6245225"/>
            <a:ext cx="2133600" cy="476100"/>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722312" y="4406900"/>
            <a:ext cx="7772400" cy="1362075"/>
          </a:xfrm>
          <a:prstGeom prst="rect">
            <a:avLst/>
          </a:prstGeom>
          <a:noFill/>
          <a:ln>
            <a:noFill/>
          </a:ln>
        </p:spPr>
        <p:txBody>
          <a:bodyPr wrap="square" lIns="91425" tIns="91425" rIns="91425" bIns="91425" anchor="t" anchorCtr="0"/>
          <a:lstStyle>
            <a:lvl1pPr marL="0" marR="0" lvl="0" indent="0" algn="l" rtl="0">
              <a:spcBef>
                <a:spcPts val="0"/>
              </a:spcBef>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txBox="1">
            <a:spLocks noGrp="1"/>
          </p:cNvSpPr>
          <p:nvPr>
            <p:ph type="body" idx="1"/>
          </p:nvPr>
        </p:nvSpPr>
        <p:spPr>
          <a:xfrm>
            <a:off x="722312" y="2906713"/>
            <a:ext cx="7772400" cy="1500187"/>
          </a:xfrm>
          <a:prstGeom prst="rect">
            <a:avLst/>
          </a:prstGeom>
          <a:noFill/>
          <a:ln>
            <a:noFill/>
          </a:ln>
        </p:spPr>
        <p:txBody>
          <a:bodyPr wrap="square"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1" name="Shape 31"/>
          <p:cNvSpPr txBox="1">
            <a:spLocks noGrp="1"/>
          </p:cNvSpPr>
          <p:nvPr>
            <p:ph type="body" idx="1"/>
          </p:nvPr>
        </p:nvSpPr>
        <p:spPr>
          <a:xfrm>
            <a:off x="457200" y="1600200"/>
            <a:ext cx="4038599" cy="4525963"/>
          </a:xfrm>
          <a:prstGeom prst="rect">
            <a:avLst/>
          </a:prstGeom>
          <a:noFill/>
          <a:ln>
            <a:noFill/>
          </a:ln>
        </p:spPr>
        <p:txBody>
          <a:bodyPr wrap="square"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4648200" y="1600200"/>
            <a:ext cx="4038599" cy="4525963"/>
          </a:xfrm>
          <a:prstGeom prst="rect">
            <a:avLst/>
          </a:prstGeom>
          <a:noFill/>
          <a:ln>
            <a:noFill/>
          </a:ln>
        </p:spPr>
        <p:txBody>
          <a:bodyPr wrap="square"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8" name="Shape 38"/>
          <p:cNvSpPr txBox="1">
            <a:spLocks noGrp="1"/>
          </p:cNvSpPr>
          <p:nvPr>
            <p:ph type="body" idx="1"/>
          </p:nvPr>
        </p:nvSpPr>
        <p:spPr>
          <a:xfrm>
            <a:off x="457200" y="1535112"/>
            <a:ext cx="4040187" cy="639762"/>
          </a:xfrm>
          <a:prstGeom prst="rect">
            <a:avLst/>
          </a:prstGeom>
          <a:noFill/>
          <a:ln>
            <a:noFill/>
          </a:ln>
        </p:spPr>
        <p:txBody>
          <a:bodyPr wrap="square"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457200" y="2174875"/>
            <a:ext cx="4040187" cy="3951287"/>
          </a:xfrm>
          <a:prstGeom prst="rect">
            <a:avLst/>
          </a:prstGeom>
          <a:noFill/>
          <a:ln>
            <a:noFill/>
          </a:ln>
        </p:spPr>
        <p:txBody>
          <a:bodyPr wrap="square"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4645025" y="1535112"/>
            <a:ext cx="4041774" cy="639762"/>
          </a:xfrm>
          <a:prstGeom prst="rect">
            <a:avLst/>
          </a:prstGeom>
          <a:noFill/>
          <a:ln>
            <a:noFill/>
          </a:ln>
        </p:spPr>
        <p:txBody>
          <a:bodyPr wrap="square"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4645025" y="2174875"/>
            <a:ext cx="4041774" cy="3951287"/>
          </a:xfrm>
          <a:prstGeom prst="rect">
            <a:avLst/>
          </a:prstGeom>
          <a:noFill/>
          <a:ln>
            <a:noFill/>
          </a:ln>
        </p:spPr>
        <p:txBody>
          <a:bodyPr wrap="square"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7" name="Shape 47"/>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73050"/>
            <a:ext cx="3008313" cy="1162049"/>
          </a:xfrm>
          <a:prstGeom prst="rect">
            <a:avLst/>
          </a:prstGeom>
          <a:noFill/>
          <a:ln>
            <a:noFill/>
          </a:ln>
        </p:spPr>
        <p:txBody>
          <a:bodyPr wrap="square"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6" name="Shape 56"/>
          <p:cNvSpPr txBox="1">
            <a:spLocks noGrp="1"/>
          </p:cNvSpPr>
          <p:nvPr>
            <p:ph type="body" idx="1"/>
          </p:nvPr>
        </p:nvSpPr>
        <p:spPr>
          <a:xfrm>
            <a:off x="3575050" y="273050"/>
            <a:ext cx="5111750" cy="5853112"/>
          </a:xfrm>
          <a:prstGeom prst="rect">
            <a:avLst/>
          </a:prstGeom>
          <a:noFill/>
          <a:ln>
            <a:noFill/>
          </a:ln>
        </p:spPr>
        <p:txBody>
          <a:bodyPr wrap="square"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457200" y="1435100"/>
            <a:ext cx="3008313" cy="4691063"/>
          </a:xfrm>
          <a:prstGeom prst="rect">
            <a:avLst/>
          </a:prstGeom>
          <a:noFill/>
          <a:ln>
            <a:noFill/>
          </a:ln>
        </p:spPr>
        <p:txBody>
          <a:bodyPr wrap="square"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1792288" y="4800600"/>
            <a:ext cx="5486399" cy="566737"/>
          </a:xfrm>
          <a:prstGeom prst="rect">
            <a:avLst/>
          </a:prstGeom>
          <a:noFill/>
          <a:ln>
            <a:noFill/>
          </a:ln>
        </p:spPr>
        <p:txBody>
          <a:bodyPr wrap="square"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a:spLocks noGrp="1"/>
          </p:cNvSpPr>
          <p:nvPr>
            <p:ph type="pic" idx="2"/>
          </p:nvPr>
        </p:nvSpPr>
        <p:spPr>
          <a:xfrm>
            <a:off x="1792288" y="612775"/>
            <a:ext cx="5486399" cy="4114800"/>
          </a:xfrm>
          <a:prstGeom prst="rect">
            <a:avLst/>
          </a:prstGeom>
          <a:noFill/>
          <a:ln>
            <a:noFill/>
          </a:ln>
        </p:spPr>
        <p:txBody>
          <a:bodyPr wrap="square"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1792288" y="5367337"/>
            <a:ext cx="5486399" cy="804861"/>
          </a:xfrm>
          <a:prstGeom prst="rect">
            <a:avLst/>
          </a:prstGeom>
          <a:noFill/>
          <a:ln>
            <a:noFill/>
          </a:ln>
        </p:spPr>
        <p:txBody>
          <a:bodyPr wrap="square"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Relationship Id="rId14"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blip>
          <a:stretch>
            <a:fillRect t="-2999" b="-2999"/>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600200"/>
            <a:ext cx="8229600" cy="4525963"/>
          </a:xfrm>
          <a:prstGeom prst="rect">
            <a:avLst/>
          </a:prstGeom>
          <a:noFill/>
          <a:ln>
            <a:noFill/>
          </a:ln>
        </p:spPr>
        <p:txBody>
          <a:bodyPr wrap="square"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755957"/>
            </a:gs>
            <a:gs pos="50000">
              <a:srgbClr val="FCC1BC"/>
            </a:gs>
            <a:gs pos="100000">
              <a:srgbClr val="755957"/>
            </a:gs>
          </a:gsLst>
          <a:lin ang="8100019" scaled="0"/>
        </a:gradFill>
        <a:effectLst/>
      </p:bgPr>
    </p:bg>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457200" y="274637"/>
            <a:ext cx="8229600" cy="11433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82" name="Shape 82"/>
          <p:cNvSpPr txBox="1">
            <a:spLocks noGrp="1"/>
          </p:cNvSpPr>
          <p:nvPr>
            <p:ph type="body" idx="1"/>
          </p:nvPr>
        </p:nvSpPr>
        <p:spPr>
          <a:xfrm>
            <a:off x="457200" y="1600200"/>
            <a:ext cx="8229600" cy="4526100"/>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3" name="Shape 83"/>
          <p:cNvSpPr txBox="1">
            <a:spLocks noGrp="1"/>
          </p:cNvSpPr>
          <p:nvPr>
            <p:ph type="dt" idx="10"/>
          </p:nvPr>
        </p:nvSpPr>
        <p:spPr>
          <a:xfrm>
            <a:off x="457200" y="6245225"/>
            <a:ext cx="2133600" cy="4761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84" name="Shape 84"/>
          <p:cNvSpPr txBox="1">
            <a:spLocks noGrp="1"/>
          </p:cNvSpPr>
          <p:nvPr>
            <p:ph type="ftr" idx="11"/>
          </p:nvPr>
        </p:nvSpPr>
        <p:spPr>
          <a:xfrm>
            <a:off x="3124200" y="6245225"/>
            <a:ext cx="2895600" cy="4761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chemeClr val="dk1"/>
                </a:solidFill>
                <a:latin typeface="Arial"/>
                <a:ea typeface="Arial"/>
                <a:cs typeface="Arial"/>
                <a:sym typeface="Arial"/>
              </a:defRPr>
            </a:lvl9pPr>
          </a:lstStyle>
          <a:p>
            <a:endParaRPr/>
          </a:p>
        </p:txBody>
      </p:sp>
      <p:sp>
        <p:nvSpPr>
          <p:cNvPr id="85" name="Shape 85"/>
          <p:cNvSpPr txBox="1">
            <a:spLocks noGrp="1"/>
          </p:cNvSpPr>
          <p:nvPr>
            <p:ph type="sldNum" idx="12"/>
          </p:nvPr>
        </p:nvSpPr>
        <p:spPr>
          <a:xfrm>
            <a:off x="6553200" y="6245225"/>
            <a:ext cx="2133600" cy="476100"/>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7.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8.jpg"/></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4" Type="http://schemas.openxmlformats.org/officeDocument/2006/relationships/image" Target="../media/image10.jpg"/><Relationship Id="rId5" Type="http://schemas.openxmlformats.org/officeDocument/2006/relationships/image" Target="../media/image11.jpg"/><Relationship Id="rId6" Type="http://schemas.openxmlformats.org/officeDocument/2006/relationships/image" Target="../media/image12.gif"/><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VVro5wxqh4U" TargetMode="External"/><Relationship Id="rId4" Type="http://schemas.openxmlformats.org/officeDocument/2006/relationships/image" Target="../media/image5.jp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p:nvPr/>
        </p:nvSpPr>
        <p:spPr>
          <a:xfrm>
            <a:off x="489850" y="349900"/>
            <a:ext cx="7266000" cy="2228100"/>
          </a:xfrm>
          <a:prstGeom prst="rect">
            <a:avLst/>
          </a:prstGeom>
          <a:noFill/>
          <a:ln>
            <a:noFill/>
          </a:ln>
        </p:spPr>
        <p:txBody>
          <a:bodyPr wrap="square" lIns="91425" tIns="91425" rIns="91425" bIns="91425" anchor="t" anchorCtr="0">
            <a:noAutofit/>
          </a:bodyPr>
          <a:lstStyle/>
          <a:p>
            <a:pPr lvl="0" rtl="0">
              <a:spcBef>
                <a:spcPts val="0"/>
              </a:spcBef>
              <a:buNone/>
            </a:pPr>
            <a:r>
              <a:rPr lang="en-US" sz="7200">
                <a:latin typeface="Comic Sans MS"/>
                <a:ea typeface="Comic Sans MS"/>
                <a:cs typeface="Comic Sans MS"/>
                <a:sym typeface="Comic Sans MS"/>
              </a:rPr>
              <a:t>An Act of kindness….</a:t>
            </a:r>
          </a:p>
          <a:p>
            <a:pPr lvl="0" rtl="0">
              <a:spcBef>
                <a:spcPts val="0"/>
              </a:spcBef>
              <a:buNone/>
            </a:pPr>
            <a:endParaRPr/>
          </a:p>
          <a:p>
            <a:pPr lvl="0" rtl="0">
              <a:spcBef>
                <a:spcPts val="0"/>
              </a:spcBef>
              <a:buNone/>
            </a:pPr>
            <a:endParaRPr/>
          </a:p>
          <a:p>
            <a:pPr lvl="0" rtl="0">
              <a:spcBef>
                <a:spcPts val="0"/>
              </a:spcBef>
              <a:buNone/>
            </a:pPr>
            <a:r>
              <a:rPr lang="en-US" sz="3600"/>
              <a:t>Share an act of kindness that either you performed or observed recently… how did it make you feel and why?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body" idx="1"/>
          </p:nvPr>
        </p:nvSpPr>
        <p:spPr>
          <a:xfrm>
            <a:off x="214282" y="285729"/>
            <a:ext cx="8715436" cy="1571636"/>
          </a:xfrm>
          <a:prstGeom prst="rect">
            <a:avLst/>
          </a:prstGeom>
          <a:noFill/>
          <a:ln>
            <a:noFill/>
          </a:ln>
        </p:spPr>
        <p:txBody>
          <a:bodyPr wrap="square" lIns="91425" tIns="45700" rIns="91425" bIns="45700" anchor="t" anchorCtr="0">
            <a:noAutofit/>
          </a:bodyPr>
          <a:lstStyle/>
          <a:p>
            <a:pPr marL="342900" marR="0" lvl="0" indent="-342900" algn="ctr" rtl="0">
              <a:spcBef>
                <a:spcPts val="0"/>
              </a:spcBef>
              <a:buClr>
                <a:schemeClr val="lt1"/>
              </a:buClr>
              <a:buSzPct val="25000"/>
              <a:buFont typeface="Arial"/>
              <a:buNone/>
            </a:pPr>
            <a:r>
              <a:rPr lang="en-US" sz="4800" b="0" i="0" u="sng" strike="noStrike" cap="none">
                <a:solidFill>
                  <a:schemeClr val="lt1"/>
                </a:solidFill>
                <a:latin typeface="Arial"/>
                <a:ea typeface="Arial"/>
                <a:cs typeface="Arial"/>
                <a:sym typeface="Arial"/>
              </a:rPr>
              <a:t>It is now time for you to put your view into action!</a:t>
            </a:r>
          </a:p>
        </p:txBody>
      </p:sp>
      <p:sp>
        <p:nvSpPr>
          <p:cNvPr id="236" name="Shape 236"/>
          <p:cNvSpPr txBox="1"/>
          <p:nvPr/>
        </p:nvSpPr>
        <p:spPr>
          <a:xfrm>
            <a:off x="500033" y="2071677"/>
            <a:ext cx="7786741" cy="1323439"/>
          </a:xfrm>
          <a:prstGeom prst="rect">
            <a:avLst/>
          </a:prstGeom>
          <a:noFill/>
          <a:ln>
            <a:noFill/>
          </a:ln>
        </p:spPr>
        <p:txBody>
          <a:bodyPr wrap="square" lIns="91425" tIns="45700" rIns="91425" bIns="45700" anchor="t" anchorCtr="0">
            <a:noAutofit/>
          </a:bodyPr>
          <a:lstStyle/>
          <a:p>
            <a:pPr marL="0" marR="0" lvl="0" indent="0" algn="ctr" rtl="0">
              <a:spcBef>
                <a:spcPts val="0"/>
              </a:spcBef>
              <a:buSzPct val="25000"/>
              <a:buNone/>
            </a:pPr>
            <a:r>
              <a:rPr lang="en-US" sz="4000" b="0" i="0" u="none" strike="noStrike" cap="none">
                <a:solidFill>
                  <a:schemeClr val="lt1"/>
                </a:solidFill>
                <a:latin typeface="Arial"/>
                <a:ea typeface="Arial"/>
                <a:cs typeface="Arial"/>
                <a:sym typeface="Arial"/>
              </a:rPr>
              <a:t>There is man in the room who may, or may not exist</a:t>
            </a:r>
            <a:r>
              <a:rPr lang="en-US" sz="1800" b="0" i="0" u="none" strike="noStrike" cap="none">
                <a:solidFill>
                  <a:schemeClr val="dk1"/>
                </a:solidFill>
                <a:latin typeface="Calibri"/>
                <a:ea typeface="Calibri"/>
                <a:cs typeface="Calibri"/>
                <a:sym typeface="Calibri"/>
              </a:rPr>
              <a:t>.....</a:t>
            </a:r>
          </a:p>
        </p:txBody>
      </p:sp>
      <p:pic>
        <p:nvPicPr>
          <p:cNvPr id="237" name="Shape 237" descr="http://www.humanitiesdiploma.co.uk/wp-content/uploads/2011/04/thinking.jpg"/>
          <p:cNvPicPr preferRelativeResize="0"/>
          <p:nvPr/>
        </p:nvPicPr>
        <p:blipFill rotWithShape="1">
          <a:blip r:embed="rId3">
            <a:alphaModFix/>
          </a:blip>
          <a:srcRect/>
          <a:stretch/>
        </p:blipFill>
        <p:spPr>
          <a:xfrm>
            <a:off x="3500430" y="3429000"/>
            <a:ext cx="2143118" cy="3214677"/>
          </a:xfrm>
          <a:prstGeom prst="rect">
            <a:avLst/>
          </a:prstGeom>
          <a:noFill/>
          <a:ln>
            <a:noFill/>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5">
                                            <p:txEl>
                                              <p:pRg st="0" end="0"/>
                                            </p:txEl>
                                          </p:spTgt>
                                        </p:tgtEl>
                                        <p:attrNameLst>
                                          <p:attrName>style.visibility</p:attrName>
                                        </p:attrNameLst>
                                      </p:cBhvr>
                                      <p:to>
                                        <p:strVal val="visible"/>
                                      </p:to>
                                    </p:set>
                                    <p:animEffect transition="in" filter="fade">
                                      <p:cBhvr>
                                        <p:cTn id="7" dur="2000"/>
                                        <p:tgtEl>
                                          <p:spTgt spid="2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6">
                                            <p:txEl>
                                              <p:pRg st="0" end="0"/>
                                            </p:txEl>
                                          </p:spTgt>
                                        </p:tgtEl>
                                        <p:attrNameLst>
                                          <p:attrName>style.visibility</p:attrName>
                                        </p:attrNameLst>
                                      </p:cBhvr>
                                      <p:to>
                                        <p:strVal val="visible"/>
                                      </p:to>
                                    </p:set>
                                    <p:animEffect transition="in" filter="fade">
                                      <p:cBhvr>
                                        <p:cTn id="12" dur="2000"/>
                                        <p:tgtEl>
                                          <p:spTgt spid="23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7"/>
                                        </p:tgtEl>
                                        <p:attrNameLst>
                                          <p:attrName>style.visibility</p:attrName>
                                        </p:attrNameLst>
                                      </p:cBhvr>
                                      <p:to>
                                        <p:strVal val="visible"/>
                                      </p:to>
                                    </p:set>
                                    <p:animEffect transition="in" filter="fade">
                                      <p:cBhvr>
                                        <p:cTn id="17" dur="2000"/>
                                        <p:tgtEl>
                                          <p:spTgt spid="2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a:spLocks noGrp="1"/>
          </p:cNvSpPr>
          <p:nvPr>
            <p:ph type="title"/>
          </p:nvPr>
        </p:nvSpPr>
        <p:spPr>
          <a:xfrm>
            <a:off x="571472" y="28572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lt1"/>
              </a:buClr>
              <a:buSzPct val="25000"/>
              <a:buFont typeface="Arial"/>
              <a:buNone/>
            </a:pPr>
            <a:r>
              <a:rPr lang="en-US" sz="5400" b="0" i="0" u="none" strike="noStrike" cap="none">
                <a:solidFill>
                  <a:schemeClr val="lt1"/>
                </a:solidFill>
                <a:latin typeface="Arial"/>
                <a:ea typeface="Arial"/>
                <a:cs typeface="Arial"/>
                <a:sym typeface="Arial"/>
              </a:rPr>
              <a:t>THE TRUTH IS....... </a:t>
            </a:r>
          </a:p>
        </p:txBody>
      </p:sp>
      <p:sp>
        <p:nvSpPr>
          <p:cNvPr id="243" name="Shape 243"/>
          <p:cNvSpPr txBox="1">
            <a:spLocks noGrp="1"/>
          </p:cNvSpPr>
          <p:nvPr>
            <p:ph type="body" idx="1"/>
          </p:nvPr>
        </p:nvSpPr>
        <p:spPr>
          <a:xfrm>
            <a:off x="457200" y="1600200"/>
            <a:ext cx="8229600" cy="4525963"/>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lt1"/>
              </a:buClr>
              <a:buSzPct val="100000"/>
              <a:buFont typeface="Arial"/>
              <a:buChar char="•"/>
            </a:pPr>
            <a:r>
              <a:rPr lang="en-US" sz="3200" b="0" i="0" u="none" strike="noStrike" cap="none">
                <a:solidFill>
                  <a:schemeClr val="lt1"/>
                </a:solidFill>
                <a:latin typeface="Arial"/>
                <a:ea typeface="Arial"/>
                <a:cs typeface="Arial"/>
                <a:sym typeface="Arial"/>
              </a:rPr>
              <a:t>This is Phil, his brain is being kept alive by electromagnetic currents</a:t>
            </a:r>
          </a:p>
          <a:p>
            <a:pPr marL="342900" marR="0" lvl="0" indent="-342900" algn="l" rtl="0">
              <a:spcBef>
                <a:spcPts val="640"/>
              </a:spcBef>
              <a:spcAft>
                <a:spcPts val="0"/>
              </a:spcAft>
              <a:buClr>
                <a:schemeClr val="lt1"/>
              </a:buClr>
              <a:buSzPct val="100000"/>
              <a:buFont typeface="Arial"/>
              <a:buChar char="•"/>
            </a:pPr>
            <a:r>
              <a:rPr lang="en-US" sz="3200" b="0" i="0" u="none" strike="noStrike" cap="none">
                <a:solidFill>
                  <a:schemeClr val="lt1"/>
                </a:solidFill>
                <a:latin typeface="Arial"/>
                <a:ea typeface="Arial"/>
                <a:cs typeface="Arial"/>
                <a:sym typeface="Arial"/>
              </a:rPr>
              <a:t>He thinks he has a life, a family, children etc</a:t>
            </a:r>
          </a:p>
          <a:p>
            <a:pPr marL="342900" marR="0" lvl="0" indent="-342900" algn="l" rtl="0">
              <a:spcBef>
                <a:spcPts val="880"/>
              </a:spcBef>
              <a:spcAft>
                <a:spcPts val="0"/>
              </a:spcAft>
              <a:buClr>
                <a:schemeClr val="lt1"/>
              </a:buClr>
              <a:buSzPct val="100000"/>
              <a:buFont typeface="Arial"/>
              <a:buChar char="•"/>
            </a:pPr>
            <a:r>
              <a:rPr lang="en-US" sz="4400" b="1" i="0" u="none" strike="noStrike" cap="none">
                <a:solidFill>
                  <a:schemeClr val="lt1"/>
                </a:solidFill>
                <a:latin typeface="Arial"/>
                <a:ea typeface="Arial"/>
                <a:cs typeface="Arial"/>
                <a:sym typeface="Arial"/>
              </a:rPr>
              <a:t>Does Phil exist?</a:t>
            </a:r>
          </a:p>
          <a:p>
            <a:pPr marL="342900" marR="0" lvl="0" indent="-342900" algn="l" rtl="0">
              <a:spcBef>
                <a:spcPts val="880"/>
              </a:spcBef>
              <a:buClr>
                <a:schemeClr val="dk1"/>
              </a:buClr>
              <a:buSzPct val="100000"/>
              <a:buFont typeface="Arial"/>
              <a:buChar char="•"/>
            </a:pPr>
            <a:r>
              <a:rPr lang="en-US" sz="4400" b="1" i="0" u="none" strike="noStrike" cap="none">
                <a:solidFill>
                  <a:schemeClr val="dk1"/>
                </a:solidFill>
                <a:latin typeface="Arial"/>
                <a:ea typeface="Arial"/>
                <a:cs typeface="Arial"/>
                <a:sym typeface="Arial"/>
              </a:rPr>
              <a:t>?</a:t>
            </a:r>
          </a:p>
        </p:txBody>
      </p:sp>
      <p:pic>
        <p:nvPicPr>
          <p:cNvPr id="244" name="Shape 244" descr="Photo of Brain in a Vat"/>
          <p:cNvPicPr preferRelativeResize="0"/>
          <p:nvPr/>
        </p:nvPicPr>
        <p:blipFill rotWithShape="1">
          <a:blip r:embed="rId3">
            <a:alphaModFix/>
          </a:blip>
          <a:srcRect/>
          <a:stretch/>
        </p:blipFill>
        <p:spPr>
          <a:xfrm>
            <a:off x="5429255" y="3286123"/>
            <a:ext cx="3286148" cy="3336573"/>
          </a:xfrm>
          <a:prstGeom prst="rect">
            <a:avLst/>
          </a:prstGeom>
          <a:noFill/>
          <a:ln>
            <a:noFill/>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3">
                                            <p:txEl>
                                              <p:pRg st="0" end="0"/>
                                            </p:txEl>
                                          </p:spTgt>
                                        </p:tgtEl>
                                        <p:attrNameLst>
                                          <p:attrName>style.visibility</p:attrName>
                                        </p:attrNameLst>
                                      </p:cBhvr>
                                      <p:to>
                                        <p:strVal val="visible"/>
                                      </p:to>
                                    </p:set>
                                    <p:animEffect transition="in" filter="fade">
                                      <p:cBhvr>
                                        <p:cTn id="7" dur="2000"/>
                                        <p:tgtEl>
                                          <p:spTgt spid="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3">
                                            <p:txEl>
                                              <p:pRg st="1" end="1"/>
                                            </p:txEl>
                                          </p:spTgt>
                                        </p:tgtEl>
                                        <p:attrNameLst>
                                          <p:attrName>style.visibility</p:attrName>
                                        </p:attrNameLst>
                                      </p:cBhvr>
                                      <p:to>
                                        <p:strVal val="visible"/>
                                      </p:to>
                                    </p:set>
                                    <p:animEffect transition="in" filter="fade">
                                      <p:cBhvr>
                                        <p:cTn id="12" dur="2000"/>
                                        <p:tgtEl>
                                          <p:spTgt spid="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3">
                                            <p:txEl>
                                              <p:pRg st="2" end="2"/>
                                            </p:txEl>
                                          </p:spTgt>
                                        </p:tgtEl>
                                        <p:attrNameLst>
                                          <p:attrName>style.visibility</p:attrName>
                                        </p:attrNameLst>
                                      </p:cBhvr>
                                      <p:to>
                                        <p:strVal val="visible"/>
                                      </p:to>
                                    </p:set>
                                    <p:animEffect transition="in" filter="fade">
                                      <p:cBhvr>
                                        <p:cTn id="17" dur="2000"/>
                                        <p:tgtEl>
                                          <p:spTgt spid="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3">
                                            <p:txEl>
                                              <p:pRg st="3" end="3"/>
                                            </p:txEl>
                                          </p:spTgt>
                                        </p:tgtEl>
                                        <p:attrNameLst>
                                          <p:attrName>style.visibility</p:attrName>
                                        </p:attrNameLst>
                                      </p:cBhvr>
                                      <p:to>
                                        <p:strVal val="visible"/>
                                      </p:to>
                                    </p:set>
                                    <p:animEffect transition="in" filter="fade">
                                      <p:cBhvr>
                                        <p:cTn id="22" dur="2000"/>
                                        <p:tgtEl>
                                          <p:spTgt spid="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Shape 249"/>
          <p:cNvSpPr txBox="1"/>
          <p:nvPr/>
        </p:nvSpPr>
        <p:spPr>
          <a:xfrm>
            <a:off x="428595" y="428604"/>
            <a:ext cx="8072494" cy="1107995"/>
          </a:xfrm>
          <a:prstGeom prst="rect">
            <a:avLst/>
          </a:prstGeom>
          <a:noFill/>
          <a:ln>
            <a:noFill/>
          </a:ln>
        </p:spPr>
        <p:txBody>
          <a:bodyPr wrap="square" lIns="91425" tIns="45700" rIns="91425" bIns="45700" anchor="t" anchorCtr="0">
            <a:noAutofit/>
          </a:bodyPr>
          <a:lstStyle/>
          <a:p>
            <a:pPr marL="0" marR="0" lvl="0" indent="0" algn="ctr" rtl="0">
              <a:spcBef>
                <a:spcPts val="0"/>
              </a:spcBef>
              <a:buSzPct val="25000"/>
              <a:buNone/>
            </a:pPr>
            <a:r>
              <a:rPr lang="en-US" sz="6600" b="0" i="0" u="sng" strike="noStrike" cap="none">
                <a:solidFill>
                  <a:srgbClr val="FF0000"/>
                </a:solidFill>
                <a:latin typeface="Arial"/>
                <a:ea typeface="Arial"/>
                <a:cs typeface="Arial"/>
                <a:sym typeface="Arial"/>
              </a:rPr>
              <a:t>Descartes </a:t>
            </a:r>
            <a:r>
              <a:rPr lang="en-US" sz="6600" b="0" i="0" u="sng" strike="noStrike" cap="none">
                <a:solidFill>
                  <a:schemeClr val="lt1"/>
                </a:solidFill>
                <a:latin typeface="Arial"/>
                <a:ea typeface="Arial"/>
                <a:cs typeface="Arial"/>
                <a:sym typeface="Arial"/>
              </a:rPr>
              <a:t>Vs</a:t>
            </a:r>
            <a:r>
              <a:rPr lang="en-US" sz="6600" b="0" i="0" u="sng" strike="noStrike" cap="none">
                <a:solidFill>
                  <a:srgbClr val="FF0000"/>
                </a:solidFill>
                <a:latin typeface="Arial"/>
                <a:ea typeface="Arial"/>
                <a:cs typeface="Arial"/>
                <a:sym typeface="Arial"/>
              </a:rPr>
              <a:t> Locke </a:t>
            </a:r>
          </a:p>
        </p:txBody>
      </p:sp>
      <p:cxnSp>
        <p:nvCxnSpPr>
          <p:cNvPr id="250" name="Shape 250"/>
          <p:cNvCxnSpPr>
            <a:stCxn id="249" idx="2"/>
          </p:cNvCxnSpPr>
          <p:nvPr/>
        </p:nvCxnSpPr>
        <p:spPr>
          <a:xfrm flipH="1">
            <a:off x="4429143" y="1536599"/>
            <a:ext cx="35700" cy="4892700"/>
          </a:xfrm>
          <a:prstGeom prst="straightConnector1">
            <a:avLst/>
          </a:prstGeom>
          <a:noFill/>
          <a:ln w="66675" cap="flat" cmpd="sng">
            <a:solidFill>
              <a:srgbClr val="FF0000"/>
            </a:solidFill>
            <a:prstDash val="solid"/>
            <a:round/>
            <a:headEnd type="none" w="med" len="med"/>
            <a:tailEnd type="none" w="med" len="med"/>
          </a:ln>
        </p:spPr>
      </p:cxnSp>
      <p:pic>
        <p:nvPicPr>
          <p:cNvPr id="251" name="Shape 251" descr="http://www.utm.edu/research/iep-wp/wp-content/media/descarte.jpg"/>
          <p:cNvPicPr preferRelativeResize="0"/>
          <p:nvPr/>
        </p:nvPicPr>
        <p:blipFill rotWithShape="1">
          <a:blip r:embed="rId3">
            <a:alphaModFix/>
          </a:blip>
          <a:srcRect/>
          <a:stretch/>
        </p:blipFill>
        <p:spPr>
          <a:xfrm>
            <a:off x="1500166" y="1571612"/>
            <a:ext cx="1764518" cy="2105806"/>
          </a:xfrm>
          <a:prstGeom prst="rect">
            <a:avLst/>
          </a:prstGeom>
          <a:noFill/>
          <a:ln>
            <a:noFill/>
          </a:ln>
        </p:spPr>
      </p:pic>
      <p:pic>
        <p:nvPicPr>
          <p:cNvPr id="252" name="Shape 252" descr="http://unlockyourmind.files.wordpress.com/2010/02/locke-john-loc.jpg"/>
          <p:cNvPicPr preferRelativeResize="0"/>
          <p:nvPr/>
        </p:nvPicPr>
        <p:blipFill rotWithShape="1">
          <a:blip r:embed="rId4">
            <a:alphaModFix/>
          </a:blip>
          <a:srcRect/>
          <a:stretch/>
        </p:blipFill>
        <p:spPr>
          <a:xfrm>
            <a:off x="5429255" y="1643050"/>
            <a:ext cx="1697818" cy="2214546"/>
          </a:xfrm>
          <a:prstGeom prst="rect">
            <a:avLst/>
          </a:prstGeom>
          <a:noFill/>
          <a:ln>
            <a:noFill/>
          </a:ln>
        </p:spPr>
      </p:pic>
      <p:sp>
        <p:nvSpPr>
          <p:cNvPr id="253" name="Shape 253"/>
          <p:cNvSpPr txBox="1"/>
          <p:nvPr/>
        </p:nvSpPr>
        <p:spPr>
          <a:xfrm>
            <a:off x="571472" y="4000503"/>
            <a:ext cx="3643337" cy="1323439"/>
          </a:xfrm>
          <a:prstGeom prst="rect">
            <a:avLst/>
          </a:prstGeom>
          <a:noFill/>
          <a:ln>
            <a:noFill/>
          </a:ln>
        </p:spPr>
        <p:txBody>
          <a:bodyPr wrap="square" lIns="91425" tIns="45700" rIns="91425" bIns="45700" anchor="t" anchorCtr="0">
            <a:noAutofit/>
          </a:bodyPr>
          <a:lstStyle/>
          <a:p>
            <a:pPr marL="0" marR="0" lvl="0" indent="0" algn="ctr" rtl="0">
              <a:spcBef>
                <a:spcPts val="0"/>
              </a:spcBef>
              <a:buSzPct val="25000"/>
              <a:buNone/>
            </a:pPr>
            <a:r>
              <a:rPr lang="en-US" sz="4000" b="0" i="0" u="none" strike="noStrike" cap="none">
                <a:solidFill>
                  <a:schemeClr val="lt1"/>
                </a:solidFill>
                <a:latin typeface="Arial"/>
                <a:ea typeface="Arial"/>
                <a:cs typeface="Arial"/>
                <a:sym typeface="Arial"/>
              </a:rPr>
              <a:t>‘I think therefore I am’ </a:t>
            </a:r>
          </a:p>
        </p:txBody>
      </p:sp>
      <p:sp>
        <p:nvSpPr>
          <p:cNvPr id="254" name="Shape 254"/>
          <p:cNvSpPr txBox="1"/>
          <p:nvPr/>
        </p:nvSpPr>
        <p:spPr>
          <a:xfrm>
            <a:off x="4429123" y="4071942"/>
            <a:ext cx="4500594" cy="1754325"/>
          </a:xfrm>
          <a:prstGeom prst="rect">
            <a:avLst/>
          </a:prstGeom>
          <a:noFill/>
          <a:ln>
            <a:noFill/>
          </a:ln>
        </p:spPr>
        <p:txBody>
          <a:bodyPr wrap="square" lIns="91425" tIns="45700" rIns="91425" bIns="45700" anchor="t" anchorCtr="0">
            <a:noAutofit/>
          </a:bodyPr>
          <a:lstStyle/>
          <a:p>
            <a:pPr marL="0" marR="0" lvl="0" indent="0" algn="ctr" rtl="0">
              <a:spcBef>
                <a:spcPts val="0"/>
              </a:spcBef>
              <a:buSzPct val="25000"/>
              <a:buNone/>
            </a:pPr>
            <a:r>
              <a:rPr lang="en-US" sz="3600" b="0" i="0" u="none" strike="noStrike" cap="none">
                <a:solidFill>
                  <a:schemeClr val="lt1"/>
                </a:solidFill>
                <a:latin typeface="Arial"/>
                <a:ea typeface="Arial"/>
                <a:cs typeface="Arial"/>
                <a:sym typeface="Arial"/>
              </a:rPr>
              <a:t>“A sound mind only exists in a sound body” </a:t>
            </a:r>
          </a:p>
        </p:txBody>
      </p:sp>
      <p:pic>
        <p:nvPicPr>
          <p:cNvPr id="255" name="Shape 255" descr="http://www.istockphoto.com/file_thumbview_approve/7049779/2/istockphoto_7049779-human-body-muscles.jpg"/>
          <p:cNvPicPr preferRelativeResize="0"/>
          <p:nvPr/>
        </p:nvPicPr>
        <p:blipFill rotWithShape="1">
          <a:blip r:embed="rId5">
            <a:alphaModFix/>
          </a:blip>
          <a:srcRect l="1974" r="48684"/>
          <a:stretch/>
        </p:blipFill>
        <p:spPr>
          <a:xfrm>
            <a:off x="7572396" y="1500174"/>
            <a:ext cx="1285883" cy="2523745"/>
          </a:xfrm>
          <a:prstGeom prst="rect">
            <a:avLst/>
          </a:prstGeom>
          <a:noFill/>
          <a:ln>
            <a:noFill/>
          </a:ln>
        </p:spPr>
      </p:pic>
      <p:sp>
        <p:nvSpPr>
          <p:cNvPr id="256" name="Shape 256" descr="data:image/jpg;base64,/9j/4AAQSkZJRgABAQAAAQABAAD/2wCEAAkGBhMSERUSEhQWFBUWGR8YFxgYGRwdGRohHhoeGxsiHSAhHiYeGSAnGiAdHy8gJCcpLCwsHB8xNTAqNSYrMCkBCQoKDgwOGg8PGiwkHyQqMi0sKS8qLSwsKS80LywqKTUvLCosMC0vLC4vLCktLDUqLDEqKSwpLC8sKiwsLCwqMP/AABEIAJsAwgMBIgACEQEDEQH/xAAcAAACAwEBAQEAAAAAAAAAAAAABgQFBwMBAgj/xABEEAACAQIEAwYDBgMFBgcBAAABAgMEEQAFEiEGMUETIlFhcYEHFDIjQlJikaEzcsEVJJKisTRDgpPR8CVTVGNz0uEX/8QAGgEAAgMBAQAAAAAAAAAAAAAAAwQAAgUBBv/EADIRAAEDAgMGBQMEAwEAAAAAAAEAAhEDIRIxQQRRYXGB8BMikaHRMrHBBRTh8SNCclL/2gAMAwEAAhEDEQA/ANxwYMGIojBgxDzXOIaaMy1EqRIPvOQB6DxPkN8RRTMVue8R01HH2tTKkS9NR3byUc2PkBhHrfizJUymHJqb5sqLvM5KRLfkN7E39Ry2vvakyHg5ZK9p80qBXVYAPYqpaOEnezC2hbfdU2HM2PPAalZrM89ysGkq/wD/AOxiX/YsvrKpejhNEZ9GN/3GPD8QM3b6MkcfzVC//QWxKkzmerd6fL9MccT9lNVNYhCANSQp99gNtTWVfPHDivK44qcxRyVEtXMCkA+YlDs5H1nSwCon1sbBQBbqBgIruJyVywKqzn4s5igWnGVtDVTEJDrkDoSdr2Ci9vWw5k441vClWoV6/MMykkkuStCrdmhFtu7fx2OkXscTJOGIaCvyptOss0sUtQ5LSPI0Q0FmYk7kOAOl7Y0WeUIpZr2HOwJP6AEn2GLOqOMQuBoWPUeX5tDMWo62pETMqwpXoS0rm5ZbEswVUBYvpXw8zeT8GZhMDJmGaTgf+XRgoo8gQLt7r74teNp45YaeeOcCMyPCZkN+z7eJ4FYEHYrIy33BG/K2G5EIAvubC58+v74G+o8DNda0LHK7JaWlOpK7NKFxylmSUxE8+93QD6EjHPI83zevqWp48yb5dEv81FT2VjttchDq3O9+mNfrKgRqXIYgc9Clj+g3PtiJlubw1KdpBIsq3sSp5HqCOanyIBwA7Q9rTHfsiBgJSceG85j3jzguR0kp10+9ix/bHSj+JVZQSLFnMKiNjZKuAEx3/OvT2AP5TzF9m9DSzOsdTFG7HaMyIN+pCNzB5nSCD1wq59lk1AyvTpJVUL92opWJlKD8UQa5t4ry287gdPa6gMOM+3uuupN0Tg3xWyoED52Lf+b/AKbYvsrzynqV1U80cw6lHDW9bHb3xj+VZ5kAPy6xxR8/48FjuSbF3Ukc+p2GPnO+CoImE8UclNbdamiYnSPF4r6gviULbdRhj9+A7C9pHfeSp4JIkELcMGMhyv4iVuX9n/aJWro5LBKyEbgH6S4HMW9+di3LGtU9QsiK6MGVgGVgbggi4IPUWw9TqNqDE0yEEtLTBXTBgwYuuIwYMGIojBgwYiiMGDFRxJxZS0EYkqpVjB2Uc2Yjoqjc/wBLjEUXnFnFEOX0r1M57q7BRzdj9KjzP7C56YzGkyBqz/xPO225w02/ZxKx7o0jdnO1l3JNr3Owh59nlRnFdTTU1FLJR03fCzERLI5P1Am4YABbDfk1+eHTLKl6moYyxGMU4QqjEEiVlLMSVJU6Yytv5yedrZm2bQR5GHne6YpM1KrBmnyYSgy2l1FRa7kqoJ6sQrM5F7sxsuxGokEC5yJIstpooZ5V7ZyWc7l5pGN3KqAXffwHIDli6klCKztyUFj6AXP7Yp+Gsl7LVWVIvVTbyE3PZKd1iXwVRYG3Mgk4UY4OF/7KK4Qqur4EKRTzZfUVUMrs8yR6x2bSHezIy8mNhudhv0w6UeXqp7QqnasAJHA3a3md9N72HIYjUWf00rmOOeJ3UXZFdSwtzut7j9MWUbBhcG4I2IP7g4baSc0IwqLj2hjloZUdxGwBkhe9iskYMiFfMaST5asTeDs3aroaepcaWljDMByvyNvInceuM+jymrzLNqinqpFejo2sSI1V31qGEeoC4uPr0kXAt97Gh5jmQglo6aJVHauU0gfTGkTMxAHIAhF8O8B1w61oiEGVnvxkyvsTSywKzGerjEtOptHUMu6ah0c206hzBF76RZxhzHMXG9HBEfz1Wq3skJv+ox8fFGj15XUMDpeFe3jYc1aMhwVPQ7Ee+PjhrPqkpAlciB5kBjmiN45Do12IIBjfTc23U2ax6YHUyVhmril7a32ojv10Frfow/rhEr0+VziOZQsa1EgglCkfah4i0bsoOzLMrpqI3FuZvjQK2rSJGkkYIiAszMbAAcyTjHM0aXPKwNlo7CGF0aSrcEanjv2ekczpBJA2+q5tthRokmckUrTswihqNdLINQ0KzDwDMwUg8wwZCQRyIuML3A/ELzfMUkzap6OQxsx5yLchGP5trHzseuLbhzIHpxI885qJ5mBkkKhRZRZFVQSFUAn1JJxSVPw9K1z11LVSU7ybyroV0a9r7EjYkXsb78sIuwQ5pPI8UYYrEJpqIVcaXAYHmGFx+h2wu1eSvoMUdNSmK9wjyPpHjZRCRH6KbenW3zXKI6iPRLc+DqdLqfxKwsVPphK4N46AkkoK6UCoikMcbv3TKAbC55av9bjrzSDHFpcy8Zj8oxIkAqHmNMkCdhPHJQRPdQ0biejNzydWHcud+S+oOKHKs/qshrI0OtqZz3o0JeKRTzeG/wBDjnpvz62O2vVdOsiMjqGVgQykXBB5g4TpOEu0o2o2YgwSn5eQ7sgFniPnZW0HyB8MG2Tb/DMnr877a58Fx+z4xA6LTuG+Kqavi7WllEi/eHJlPgyndT/2MW2PzjliTmolkprUmZUx+0RP4NQvjp5DVtty3B2vddm4A45TMoC2ns54joniPNG8r76TY29x0x6OjXbVyzGneiQqUiy+iaMGDBg6EjBgwYii51FQqKXdgqqLszEAADmSTsBjHcsmjzPMqnM5iGpaf7KlL/QAu7yWbbzufxflxb/Fapeqq6TKVYpFKDNUEGxZEJ0r+qsfXT4YhS8Ploo6ILoppKl2ZBtaFAXCeWpwNvA4y9v2kNHhAwTny7CZoU58y7UXFlTWN/co07O9jM4fRsd7MQoJ/lWT254astoTFGRq1yMS7se7qY+l9I5ADewA59eFdVCngZkjLBF7saC1+igdFHnyAucU5qs2lF4oqSAW/wB8ZGY+ybIOne362W9hjth/0gAc00bZ3Kl1PGJp37OqhaPYsWRu0UoObrZQzBSQGGkMuoGxFyGPL65Jo0liYOjgMrDkQeRxl9FTSZhmhp82REami1QxxMyrJqYanDatTCwAtfb2OHNPh/l4tppkQj6WQurj0YMGH64eLWNgHPhcfdBklSuK+FUrIiVtHUpvDMB3kboCeZQ8mU3BBO2EXhfPppXXLqaB6apptQkAlJo4rEhn0g6pDqPdjJ03I3IGNSo4dCqupmttdzdj6nr6nCV8LMr7OXM5SLO9a6H0XvD95Dhqk/ylCc26mV1S+XJFRUS/MVtW7uXmPM7dpNKR0GwCjwAHLey4d4ZNK0lZWVJqKlkIeV7LHGn1FY15IlxcnrbpjlnEATNKGf8AGs1Mfde1U/5GHuMU/HT/ADGZ5fl8pIppdcsqchKU3VG8VBFyOt/TDLXyhkLlm2YVGeH5akUxZdqAnqWFjMAblYQd9JtbV/pax0BqZNKrpGlbaR4afpt6Y+4lCgKoAUWAAFgAOQA6Dyxm9D8UYKJJqWvMiT08jgDSSZVLloyp5bqQN7cr4G5xf9KsBGajfH+rdaGGNTZJJgH8wFJF/K+/sMPORZRFS00cEAHZoo0kfevuW8yx71/PCBnXAlfnIWWrqBSRHvRUwj1lAeRfvKC5HPna9tuWLzhH4dCiKNJVT1Jj/hqzFYk2tcR6iL2JAuTa+wwvVc3w8M3V2g4phNzHHJsKWccUhc5o6SNgSUl7YD7oKakB8Ddb28CPHE7jDi6OhiBIMk0ndghX6pG5AbdLkXPntcnGc+m4kAapgOF1XcQccCmr4qXQ83aRM3ZxLqkDau51GxUNe/KwPLFjmnDdLVreenQs6gElR2i7fiG9x69MQeD+F2g11VUQ9ZUd6VuiDpGvgBsNvAdAMMTYVrvawgU8xrvRWAkeb0S3wVXvJS6JSWkgkeBmPNuzawJ8yum/nfFrItr+e/7W/pjlQZUsDTFSdMshl02+lmAD2PUEi/lc4qs5zxoqylgsNE/aamPiq3UDwucKuHiVCWcT7SUzS8oGLvRLdRZc+OkE6qS7gcyQdvewXELK8ybLa5q+AyVMIHZ1cTDTOim2lmv9drAhzzAsTuWxbLB/42zH/wBILf8AMsf9MWWdUB1JUxC8sezAf7yMnvofHbvL4MPM41Ke0mi9hH/kd95KOoeIxwO8rT8lzmGrgSogcPG4upH7g+BB2I6HE7GQfDuf5DNpaAG1PVIZ4V6K6/UB6qD7Bca/j0lKoKjA9uRWHUYWOLTojBgwYIqLJal+04lqSxv2NMixj8OrSW9N2P64bI5QSVBFxzF9xflfwxl3DtKa41EjXDVdS7ySA2aOOFhpVCOTEvpB/CTztjRIo4qWA6FCRxqWIXwAuT4k7czuceR/UnB1ckG+Ud8ZWrs7SKYUjLsyjnD6N+zdo3BFiGU9R+jA9QQcTklFyoIuLXF9xflcdL4Q+G8hlqg1dUzSRGqCsIYG7NQgB7PWw77NpN73HP0s3ZTk0NMCIUC6jdjuWY+LMSWY+pwNwYwkA37m66CSJhQ+KeExWdnIkjQVMJ1QzKLlfEMPvKeo/wD0HzJM/qUlWlzCNFke/ZTRn7KawuRvvG9t9J5725WxfBsV2aUCVtNYMVJtJE4+qN17yMPNW5j1GGqdWRhdl9kJzbyFeBsINfXvRZzE4c/K1w7y/dEh0xlrdDcQ7/mbwwz5FnJmUpIvZzx2WaPwPRl/FG3NW8NuYOFfjWgNUlTTqCZabTURAfU0cisrqvmGD6fzCPDdEw6ChPFpCupq5JM0SB3k1w2niQp3SDCyMVYc1BJuW+8VAGxx0494XerijkgbRV0zdrTv+YWJU+TWHuBfa+DgjP1raWOoOkzKvZSEc77E28FfuyAeY8McfiRxRNQULTwIGfUq3bdU1X7xHXew8LkX8CUPOMNGeSrAiVacJ8SrW0yzBdDglJYzzSRdnX9dx5EY48XcPpWQFdMbSxsrxFwO6ysHAJ5hWtpPk2InAPDzUdJpkkEssztPK45FpAL28rAb9eeINVxKmXVcqVV0p6l+1insSquVVXjew7u66lPgbdNql0uOBdi102U1VrQMVZCeatzU9R4H1GxxC4hWVqWcU5tMYnEZ66tJ028DfFTmHxJy6ID+8pIW5LD9ox9lvb3tj5yn4iUVTL2KSlJeiSqY2Ppq2J8r3wu5r/qwn0RARlKXvhLlCRxiQIpkaINLIyt2ut3c6dR20hFW4G99zzGK/Pszjk4ipTEGqOxTs5FRS3ZMS41E8ttYuemnxxoPEGY/L0s8wG8cbuB5hSR+9sUnw94aWko0JH20wEkzHmWbcA+QBtbxueuKOrjzVXa2A55+i6GZNHNMkx2Nudjb9MKHw1z81NCodi00RMcuo3a4JKk9d1tv4g+GGbM6hkid0ALKpYA9bbkeVwCL9Cb2PLCuvCCipWvoZexMtmkQrqilVu8brcFWIN7jr4b4zgWFjg605Hlp1lMXxAhecQzVlHrngPzUN9ckL/xEHNjEw5jrpYG3TyoOMM7iqKehq4Gu3zSaB96++tSPEEAEefnh4zvM1p4JJmFxGpYjqbDl78sZLwZlbT5gZ0jIpYpWcIzC0bulxYdSCANvAeGGNkAcw1XCMOu+2XNWeCCGDX24p9zPLW+dpqhBy1xSW/CUZlJ8g6gf8QxcjBiu4hruxppZORC2HqSFX9yMJyaha3p7/wArTgMBPVKSZcKtWppS0NfTySSxPyPelZ1ZD1S5A25EY1P4YcYvXUrLOLVNO3ZTjxI5N5XsfcHpbClxHRC8U6j7SGVSCOZRnCSL6FST6gYkfDY6c7zFF5GKJmH5rD/rf3xv/ptcvcW6ETG46xwMysfbqIa0O1y5jTrZatgwYMbaylivCAFPVZjSkG8NQ7qBz0Sbiw6/SP1GGujzKKaDtf8AdOt7uLAqRzIPIEePTFN8U8t+SrKfNYm0iR1p6lSNip5N5WAt6hfPBw7VCH+4S/VGCIieUsX3bdCVHdYeV+Rx5b9T2bDULxrf5/HqtfZqmJgbut8JjaAhAsTLGAAF7oZQALAWuNgPA4qKubM4bsi01Uo30KHhlPoSzocU+d8IyxRmXLZpoZI+8sGstC1tyoU3035ADbpbDRw/nK1VPHUJydbkfhPJh7NcYSEMbjEOGsi458+BViJMGxS7k3HlTXh46Wl7J1OiR5pFtCfEoBrYjewsASDvscOeVUQghjhUkiNQtzzNhuT5k7++F7MuHAtWlfA6wuu1Tq2SWK2+rwZQLhj4b8sSEzCqqhqpwtPCfpllQtI46FIrqFU9C5ufw4Zc5rowWH2P54R6IQBH1ZphYKDrIF1BGo2uBzO/QbX8NsZ/S8WxyZnU1kQaWCCnjpQ0Yv2srz3VU5Brs1gb22vyIxZZn8PxVKVqqyrlB+6HRE9kVLfrfCHmuZjJhLlkoaaFgtRSumlJUbXcFjYgkOvMg/SNrGwb2cNdIaZO7hqg1JFzYJv4A0JWyrC5YPG7yoY2jaI9veJXU8mCu6+aqLbDDNxjW0gpZYqyVI0kQqdTDV5FV5sQbEWHMYRsloc4zOJZKirakp2F1WNQJXHj3QukEb3J9Bhjyf4XUEDazGZ5OZedtZJ8bbL+2L1HMa6XOvwv72XGgkWCVuBPi7FDRJHWLKDF3FkVCyuo+kE32YDb2GJmccWz5xTyU2X0jtFJ3HnmsqLuCbC5uR+o8OWGj4g1SRZXVagNPYsgHS7jQth5Eg+2J/DVGkNHBHFYIIktbrdQSfckn3xV1ZkeKG3nfZdDDOElcOE+EoMvgWKJRrt35Ld5z1JPO1+S8hij40yCHMK2lppASEjkmkZTZlU2RBfpeS5/4Th0LYqctpLT1MrDvO6qD+RI1CgeWou3qxwoK5Di+b9hFwCIS5PwJVrGY4czm0WsEnjSUW8CTY29vbHDKKHMSXjfMHSojsWV4o5ImUk6WT6W0m1j1Ugjwu9FsR5IFLq/3lBAPkbXB8rgH2wF21uggx6D4VxSGn3SbnOY5ssTwfKxzPICiTwvZBqFiWRt1I587fpu0UNP2UMcV76EVP8ACoH9MSnbCzxtms8UKClI7aSVI0BAN73vsegAuT0GF8RrkMAAv3P8IzW4JcZKicf1sfYCnIaSWZh2UKmxcg373/tjm3Llzx34ayQUlOIydTkl5G/E7fUfTkB5DEahyN6eOSdiKitZCTIxNiRchV5aE8hbHGPjGOeJFprSzypcRg7R3G5lP3FU+56DfB4Jp+HTuAbnj+BzzTDIa7G+xiw71TE6BgQeRFjv4+Y3wnV1HK1ZFRSS6qY/3hdW8jdmR9kWv3lDWa5F7DmbXxb5Xw66IgnqJZioAsDoj2/Ku7erE3xR1+Xx1+amORdUNJHZhyBdjcDboB08VxagA1zr2AN4y3ROsq1UlwFrki0+swnaRAw38Qf0N8K8Oe/2fmq1o3gnIpKkHnGwtob/AA6W9L9SLW0VFT0unsx2SuwQKt9BJB03BuASRa4tvYdcJHENXrpMzRkcEVJZXt3DoaJbA9G0jrzDbXsbG2AllUObll6mELbAHU8Ls/gSv0hfBiHkspamhY82jQn3UHBj1a88ovFfDcdfSS0suyyDZhzVhurD0NjbryxjT1TU0gyzN4jIygGCZFZu0UbArp74YAcxvtv4nfMLfHHA8OZwhJCY5IzqhmX6428vEHa4uOQ3BAOF69BtZsHPQ6hFpVTTMhZ3wvn0MLGnV9VOX+ylJJ0sxuYpdXeRtV9Jb6htzG9hHl81FO8tOplppm1Swr9cbnm8d9mB+8l79R4YoM/hraJRDmyCakkIRqmG4J/CJbC9uXgdjueWGfKIrIppqjXCQNIf7UW/K+oN7MWt5Y81tVF1BxLhnnqD139PhalMiqPLp6j+FdhkmQggsjcwyst977hgD05Y8zTN46eMySmwuFAG7MxNlVR1YnFDxPXTQqkscjol7SssayqgtsxjNntfmVbbmQcLVVl1LmGk1GbrKw/hBDHCEY8j2ZJZj7g+mF6NIGHOPl4Ak/aFx7iDAF1p0LtbvWB6gbge/XGQcdZDU5tmMoplGikVYiztZS1y5A8Tc29AL2viVnlVn1EkjmaOaFFv2umPUBsLkEBr+W/vhi+Emv8As4PIDqkkeTUeb3P1H18fLDlOdmYa7XNOgjvcgu/yHAQQmrJMxMsKl0MUg7skZ+4wG4HQjqCNiCMSXr0EixFgJGUsq9SFIDH2JH64NWFfjPK6lmgrKHS08GruMe7Kjgal5jwBG49cJsc174JiewikFoTDmmUxVAVZlDoratB+kkcrjrbc2x3padY0WNBpVRZR0A6AeWEZfiBXfScpqNfLZu7f+bRa2I3Emf5y1M7RUa04sSx7QSSgdSoFgDbyJ8N8G8GoYaSAP+h8quNuYHsmjh/jKGslqIYgwanbS2q1m3IutjyuDz8sXZbH5/4DymvjvXQyJTx/SWmvplufpCgFpN/AXvy3vjScxq87RCUionYfhMl/YMwF/U4ttWzNZUwscI4nXVcp1CWyQVe0HFUM1VPSJq7SC2q42Pjp33sSAcWbPj8zrLWmuJHarWPIb2ur6ibnwsP2t5Y1yhyLNWQCozDRtuIo1L/4yBv52OJtewNpQcYEjj7QMlahVc+fKUyZ5xFDTAdq3ebZI1GqRz4Ko3P+mOEEQlMdRLEY5VVgqltWgMd+Xd1EAXPS5F8VTZZS5dG9S7EyW3nmJkkJ6Abjn+FbYUKjimpqY71YlpaQ83hha8gJtYsWPZqfK9+W+B0tmxj/AB5anfwA76Js1MB8/p8nvqrvPuNpH7SHL4XqHXutIovGhPgfvH9vXEvhCnhpUSARSxyPuzyJbtGAue8CRyvZSRsD54vMqoIoYkSBQsdrrbrfe56knxOPjPM1SmgeaQiyC4B6n7oHmTipqNI8Km2xPUnSfj+0YMIPiPPwOS48S58tJA0rd5vpjXq7HkP6nyGFdeE5qemerWeRayxnl3+zc7sUZeRFri/j5YmZVA2YVKVsqMlPEP7tG/NmPOQj9LegPrM4mzUSh6Gn+0nlGh7brErbMznkO7ew53I9ysmmRTbnm7dG7kNePJUfDwXuy/1+fhe8R1XbZcJV5v2Lr5EyxkW9ziBxTSiNMy1fw5YVlHhrF0/ciM4Y6uOKGnu4ulOocD/4xce+1/W2KLiur15ZP2lu07FGYW2XW11A8dxb2xyg64DRbF+W/Huu1m2JOcfg/K0HhNqv5Ckuov8ALxXuTf8Ahrz88eYuuF1b5Klve/YR3/5a4MevXmlc4MGDEUXKqpElRo5FV0YWZWAII8CDscZ5X/BSFXaTL6qehZjcqh1xf4SQf83tjSMGOFocIIXQSLhZQ3BWexfw6ulqAOXaIVY/ov8AXClxjklZDA81fllIycmmgYqyk7BjbUfqtuR5dcfoTHKqpUlRo5FDo4KspFwQdiDhf9pRBkNg8LfZE8Z5sSsKrKSdaRKdpRU0c00AjmLXcI0q3RthrHgwsfEDkHSuzZllSmgVTIyF7n6IkBChmA3Nzsqi17HcAXwoUfDq0mcSUCyO9NEgqYY3NwjtYC34rXNr+vMXxcZRWA5jWqT3wsOnx0aCdvLWxv5sMec2ulgeWm+ETumYH9rTo+ZocNbfdXaZY5H2lTMx8VKxj2CqP3J9TjvlVF2EYiDu6r9JexYDwJ21W8Tv649EuOCZirIXS7gEiw53BII38wcZhc4iNEz4QCkZlmkcETzSsFRBdj/08SeQHU4gcO5320KvI6CSS7hAykqrElFNjzCWvijruH5a6QGtISnU3SmRiSx6NK4tf+VdvPx7rwFl43+Vj97n+uD4KTWQ4nFwEgcMx1VAx5MgW4pgjiTtGnDamZQl9VwFBJ7vhcm58bDwGOGV5l20QlH0vcp/Lchf1G/vhf48zpaTL5AlkLL2UQG1ri21uWlbn2GLXJlCU0KDksSAf4Ripp/48Z1MDp2EVjfPh4XUielTX2wiRpgLBiAGt4arXGKUcZos609TG9M7/QXsY3/lcG1/I25jFlmVd2aqerSRoPPXIqn/ACkn2xVccZas1DMGFyiGRD1DINQt62t74vRDXECpkbTuRXtLQSzMXjeq7MY1nziOKbdIoO1jQ8mcsQTbkbAfthgzrLjPEYb6UfaQ9dPMhfM8r9ASedsZ8eIqSujgZ5zS1sQAWUg6b+Z5FTz3ta587tENfmca2emhqfB45dF/OzC2/lbDdWk9uHQi0G3UTY70GnUacWoOov0MXV/UxSBAsJRSNgWBIAA2sARf9RhWruEantBUmdat03EUsYEZHUJYkRt4G3hfEz+1sycd2ijjPjJOCP0Uf1x8yUubHvCakU/gEbafTUbnAqYfT/2aPQ+4lEqFr9HH1H3hSc3zN3+XghJjapuS9u9Girqew6PyUeBN8WmW5VFTpohQKOvix8WJ3Y+ZwjZfxS0tYs9TC8aUyPEzIjyJ2hID95QdIsPPDxDXRzxlopVZT95CDbx/lNvHljlem6mA2IGu6Z38oXaT2vJdrpy/tU0leKikrtN2u0sKgbkkKsahfU2/XFZX5HLW5hDlqHSrQxPVHb6ImPLfc3NreJU8r4s3znL8vjbTJGoJv2cbamJta4AJNyALk87DF58K8knlqp81qIzCJUEVPG2z9mCCWI6XIBHjueVsaP6fSLquLCcIynpCR2yoG04nzHd1WmRRBVCjYAWA8AOWDH3gx6FYyMGDBiKIwYMGIojBgwYiizH4r5DNHNDm1KhkaAGOoRebREk3A/Lc39QeSnCXVZrHPPFXUEsbzquiSB2CNIh6WP3geR3HLwsf0FhT4j+F+X1ivrp0SRgbSxjS4PQ7WDEHfe9+uE6+yNqux5GI4EcUzS2g024dM+XJJuV8YQTN2ZJhm6xSjQ/tfZvY4jSU9TSyvJToJ4JW1tFqCujH6jGT3SDzKnrikk+HddSyf3ig/tILskqzE93oDGxP6W/Xni6jzLMiAseUTi2wDOqgDkNyLYxqn6fUY6KbZBzmI6Xn8rTZtdN4l7oPCZ+0LybjKYDbL6skeS/0JvjrlfFPziN8uFSVNnjm1BkPmoFyPcYjZlWZxTx/Mz0CJAhHaKr65QvUjS1tupt+nMRM5eOpjiraBr1JZUjZLb3+pZh+EKCTq5WFueBP2U04D2YZyMyOvfqiMrh8ljpjSIPReZt8P3q9T1VSzyaSIgqaY4z/AC3Jbz3B/bHDK83zCiRYJ6N6gJ3UkhN7gcrjflyubf1xeLmtbGAJaQSG27QSKQf+F9JHpc4+o+IJm5UNQP5jEB+74H4lQtwvDXN5gRygiETAwHE0kHkTPOQqXIsymr61u3j7FKQgiE7sXYEBmPWwuRYW3GHUjCrmlMIpfnnlWifTpfURIsgHIMotqNuWlr7YqqTj+rqZezpKZZBYkO5KggGxa1+6L7WuevnaPomt5qYAaB0G+5sd+cqMqil5X3JPU9Fbng+JajSkQ+Wljbt0P0agV7MqPutu3K22CPhqrp+7R1Q7LpFOusL5Kw71vL/XFM/EmZskkh+UijjcoW7zamHRNzrN+7sNzcdDibTVGdugJSljuL3bVqHqNRAPW1sELaoHme3qZ++vuqB1M/S09BHYX1xDmVfSwNNJUUgA5ARPdz0UXY7/APZxRy8b10lNaKF7lhG0pZQxY7aIlAADb+DEczuL4+4cheql7Wap7bRfVPbTBCOoivYO/wCa2lee5tbnDxdBG94VRpFvFTIzAQwJyLu5Ni7m7MQSSLC/PDDKbYjCHOGdoA+3v6ZSBz3TOIgHjJ75fMXNBnNbBGIo8rZQg2vOtvEktbck7k38cVki1FYrSVUkNHSE98xWvLY8tf399ri4PQHEX5iap3rK6BEvfRrQg77fZRnvj+dreIOL+AIPtYY2mZB/tVX9nDGB+BSBYDwRQNvqxUgU7gDFvEn3cYn34FWBx2JMbjH2AnvRQ+DaSGkzmmdoFSnqtUcKygs6kAaHsblGeSwA6Bt7Y/Q+PzNXzdrXUIu0ryVEZ7UjQzAOBaFOccQ37x3Y772x+mRjb2VzjSGJZVcAVDCMGDBhlARgwYMRRGDBgxFEYMGDEURgwYMRRGDBgxFF4RjPs/8AgzTSyNPRySUMx3vEfsyfNNv8pA8saFgxwgEQV0GLhZE3BmfR91ZqOcfiYMp97AYXeMMvzij7A1NRGkUz9mz06A9mTy1XCnffr0ON/wAK3xNyEVeWVMVgWCGRL9GTvC3gSAV98LftKOjB6I/7mrq4+qxeX4fw1gcx1c00qbGWQXiZvwqfIjfSWtfrirVsxp4qloRE0SqsJlQW2S6/ZciTqY3IB7xNt8O+W5qJcriKMI3lj7GO3ISFWReQ7veHti3bJIzTLTW0ooSwW22hlYcwfvLvtvvjBO1uYcNS4mIIyjPctf8Abtd5mWMTI9ln0OZ1sLr2tGjrSRpaNGsEZ9g5A1Xc77dLk7XJxMatzishMkXZwKGbuobS9wkFd773HI2v6Yb3p3irO0VS0c4CyW5oyA6W/lKnSfAhfHHKqpzTStURkdk5vNH11WsHjA5udlKfeNuvOp2hpIIY2dNeYibGZ7ureA4AguMa/gzyhJlTldO7K71nalecFaXiF/20H2YeuGqhzyGCIB6Y08drgookgbzDx3G/iwGO7UsdXeemqGV+VwxZNhbS8TbDzFlbzxCpsxrYZTG1OHQC4WIBVsLAmJth5mN7MN7EjHHv8UYTpoTBHtHsutb4Zka6gT/K+ouMqURGWCJy5+lFhYMxvY2ZVKHe+4J5HHOszuYqO2mp6UOARGFM1Qb9NJsL+Wg2xIrM4oJgEqfs9JJ0TK8Vied72U/qcV8vFNHB9ll0KzzsCESCO+/5iBcj0J9scZTxGG03Txv7m3so58DzPEd6Z+648EUQq88hKRykUuqWeSdgZGNrJqA2QhtICbW3uNiMfoHCX8MeDZaGGWSpZWqKmTtZdPJdtl87XN+m+3K5dMeopMwMDVgVHYnEowYMGCKiMGDBiKIwYMGIojBgwYiiMGDBiKIwYMGIojBgwYiiMeEY9wYiixXjb4YT0azTZfeWmc65KXfWhBuHhI6qQCOosNmG2KzJ+Pu1h0l41m2CPJcROfB7H7JyARY7X3GrljfcZ5xn8OsvlnSV6ZdcjAOVZ01XO9wrAX87XwntGx062eaZo7S+lkqWgz2GcGJ/s5LWeJyA1jttvZ1O9mUkemKGtzWGlTsZ5I6mkbugF1aWPppZb3lUdGHeXrfnjll/AtE5rw0JIp2Ih+0k7g1Hl39/e+NKyf4V5UqKfk4ySovq1N0/Mx388Js/SmtP1W3fB76pp36gSPpvvWO5pmtJE3aU9WJCBsLyLOPALMqEOPyyhreOLLK+JM0l0/LUk1Uh+/JCUsbctakI1vGwxt1DwnRwACKlgSxuLRrcHxva+Le2GhsNKIf5uf8ACXO11JltuSybL/hXWVrB82nCRgbU9MxAufxNve3v6jromQcK0tEgjpoUjAFtVrud7nUx7zb+JxbYMNsY1gwtEBLOe55lxlGDBgxdVRgwYMRRf//Z"/>
          <p:cNvSpPr/>
          <p:nvPr/>
        </p:nvSpPr>
        <p:spPr>
          <a:xfrm>
            <a:off x="77788" y="-698500"/>
            <a:ext cx="1790699" cy="1428749"/>
          </a:xfrm>
          <a:prstGeom prst="rect">
            <a:avLst/>
          </a:prstGeom>
          <a:noFill/>
          <a:ln>
            <a:noFill/>
          </a:ln>
        </p:spPr>
        <p:txBody>
          <a:bodyPr wrap="square" lIns="91425" tIns="45700" rIns="91425" bIns="45700" anchor="t" anchorCtr="0">
            <a:noAutofit/>
          </a:bodyPr>
          <a:lstStyle/>
          <a:p>
            <a:pPr marL="0" marR="0" lvl="0" indent="0" algn="l" rtl="0">
              <a:spcBef>
                <a:spcPts val="0"/>
              </a:spcBef>
              <a:buNone/>
            </a:pPr>
            <a:endParaRPr sz="1800">
              <a:solidFill>
                <a:schemeClr val="dk1"/>
              </a:solidFill>
              <a:latin typeface="Calibri"/>
              <a:ea typeface="Calibri"/>
              <a:cs typeface="Calibri"/>
              <a:sym typeface="Calibri"/>
            </a:endParaRPr>
          </a:p>
        </p:txBody>
      </p:sp>
      <p:sp>
        <p:nvSpPr>
          <p:cNvPr id="257" name="Shape 257" descr="data:image/jpg;base64,/9j/4AAQSkZJRgABAQAAAQABAAD/2wCEAAkGBhMSERUSEhQWFBUWGR8YFxgYGRwdGRohHhoeGxsiHSAhHiYeGSAnGiAdHy8gJCcpLCwsHB8xNTAqNSYrMCkBCQoKDgwOGg8PGiwkHyQqMi0sKS8qLSwsKS80LywqKTUvLCosMC0vLC4vLCktLDUqLDEqKSwpLC8sKiwsLCwqMP/AABEIAJsAwgMBIgACEQEDEQH/xAAcAAACAwEBAQEAAAAAAAAAAAAABgQFBwMBAgj/xABEEAACAQIEAwYDBgMFBgcBAAABAgMEEQAFEiEGMUETIlFhcYEHFDIjQlJikaEzcsEVJJKisTRDgpPR8CVTVGNz0uEX/8QAGgEAAgMBAQAAAAAAAAAAAAAAAwQAAgUBBv/EADIRAAEDAgMGBQMEAwEAAAAAAAEAAhEDIRIxQQRRYXGB8BMikaHRMrHBBRTh8SNCclL/2gAMAwEAAhEDEQA/ANxwYMGIojBgxDzXOIaaMy1EqRIPvOQB6DxPkN8RRTMVue8R01HH2tTKkS9NR3byUc2PkBhHrfizJUymHJqb5sqLvM5KRLfkN7E39Ry2vvakyHg5ZK9p80qBXVYAPYqpaOEnezC2hbfdU2HM2PPAalZrM89ysGkq/wD/AOxiX/YsvrKpejhNEZ9GN/3GPD8QM3b6MkcfzVC//QWxKkzmerd6fL9MccT9lNVNYhCANSQp99gNtTWVfPHDivK44qcxRyVEtXMCkA+YlDs5H1nSwCon1sbBQBbqBgIruJyVywKqzn4s5igWnGVtDVTEJDrkDoSdr2Ci9vWw5k441vClWoV6/MMykkkuStCrdmhFtu7fx2OkXscTJOGIaCvyptOss0sUtQ5LSPI0Q0FmYk7kOAOl7Y0WeUIpZr2HOwJP6AEn2GLOqOMQuBoWPUeX5tDMWo62pETMqwpXoS0rm5ZbEswVUBYvpXw8zeT8GZhMDJmGaTgf+XRgoo8gQLt7r74teNp45YaeeOcCMyPCZkN+z7eJ4FYEHYrIy33BG/K2G5EIAvubC58+v74G+o8DNda0LHK7JaWlOpK7NKFxylmSUxE8+93QD6EjHPI83zevqWp48yb5dEv81FT2VjttchDq3O9+mNfrKgRqXIYgc9Clj+g3PtiJlubw1KdpBIsq3sSp5HqCOanyIBwA7Q9rTHfsiBgJSceG85j3jzguR0kp10+9ix/bHSj+JVZQSLFnMKiNjZKuAEx3/OvT2AP5TzF9m9DSzOsdTFG7HaMyIN+pCNzB5nSCD1wq59lk1AyvTpJVUL92opWJlKD8UQa5t4ry287gdPa6gMOM+3uuupN0Tg3xWyoED52Lf+b/AKbYvsrzynqV1U80cw6lHDW9bHb3xj+VZ5kAPy6xxR8/48FjuSbF3Ukc+p2GPnO+CoImE8UclNbdamiYnSPF4r6gviULbdRhj9+A7C9pHfeSp4JIkELcMGMhyv4iVuX9n/aJWro5LBKyEbgH6S4HMW9+di3LGtU9QsiK6MGVgGVgbggi4IPUWw9TqNqDE0yEEtLTBXTBgwYuuIwYMGIojBgwYiiMGDFRxJxZS0EYkqpVjB2Uc2Yjoqjc/wBLjEUXnFnFEOX0r1M57q7BRzdj9KjzP7C56YzGkyBqz/xPO225w02/ZxKx7o0jdnO1l3JNr3Owh59nlRnFdTTU1FLJR03fCzERLI5P1Am4YABbDfk1+eHTLKl6moYyxGMU4QqjEEiVlLMSVJU6Yytv5yedrZm2bQR5GHne6YpM1KrBmnyYSgy2l1FRa7kqoJ6sQrM5F7sxsuxGokEC5yJIstpooZ5V7ZyWc7l5pGN3KqAXffwHIDli6klCKztyUFj6AXP7Yp+Gsl7LVWVIvVTbyE3PZKd1iXwVRYG3Mgk4UY4OF/7KK4Qqur4EKRTzZfUVUMrs8yR6x2bSHezIy8mNhudhv0w6UeXqp7QqnasAJHA3a3md9N72HIYjUWf00rmOOeJ3UXZFdSwtzut7j9MWUbBhcG4I2IP7g4baSc0IwqLj2hjloZUdxGwBkhe9iskYMiFfMaST5asTeDs3aroaepcaWljDMByvyNvInceuM+jymrzLNqinqpFejo2sSI1V31qGEeoC4uPr0kXAt97Gh5jmQglo6aJVHauU0gfTGkTMxAHIAhF8O8B1w61oiEGVnvxkyvsTSywKzGerjEtOptHUMu6ah0c206hzBF76RZxhzHMXG9HBEfz1Wq3skJv+ox8fFGj15XUMDpeFe3jYc1aMhwVPQ7Ee+PjhrPqkpAlciB5kBjmiN45Do12IIBjfTc23U2ax6YHUyVhmril7a32ojv10Frfow/rhEr0+VziOZQsa1EgglCkfah4i0bsoOzLMrpqI3FuZvjQK2rSJGkkYIiAszMbAAcyTjHM0aXPKwNlo7CGF0aSrcEanjv2ekczpBJA2+q5tthRokmckUrTswihqNdLINQ0KzDwDMwUg8wwZCQRyIuML3A/ELzfMUkzap6OQxsx5yLchGP5trHzseuLbhzIHpxI885qJ5mBkkKhRZRZFVQSFUAn1JJxSVPw9K1z11LVSU7ybyroV0a9r7EjYkXsb78sIuwQ5pPI8UYYrEJpqIVcaXAYHmGFx+h2wu1eSvoMUdNSmK9wjyPpHjZRCRH6KbenW3zXKI6iPRLc+DqdLqfxKwsVPphK4N46AkkoK6UCoikMcbv3TKAbC55av9bjrzSDHFpcy8Zj8oxIkAqHmNMkCdhPHJQRPdQ0biejNzydWHcud+S+oOKHKs/qshrI0OtqZz3o0JeKRTzeG/wBDjnpvz62O2vVdOsiMjqGVgQykXBB5g4TpOEu0o2o2YgwSn5eQ7sgFniPnZW0HyB8MG2Tb/DMnr877a58Fx+z4xA6LTuG+Kqavi7WllEi/eHJlPgyndT/2MW2PzjliTmolkprUmZUx+0RP4NQvjp5DVtty3B2vddm4A45TMoC2ns54joniPNG8r76TY29x0x6OjXbVyzGneiQqUiy+iaMGDBg6EjBgwYii51FQqKXdgqqLszEAADmSTsBjHcsmjzPMqnM5iGpaf7KlL/QAu7yWbbzufxflxb/Fapeqq6TKVYpFKDNUEGxZEJ0r+qsfXT4YhS8Ploo6ILoppKl2ZBtaFAXCeWpwNvA4y9v2kNHhAwTny7CZoU58y7UXFlTWN/co07O9jM4fRsd7MQoJ/lWT254astoTFGRq1yMS7se7qY+l9I5ADewA59eFdVCngZkjLBF7saC1+igdFHnyAucU5qs2lF4oqSAW/wB8ZGY+ybIOne362W9hjth/0gAc00bZ3Kl1PGJp37OqhaPYsWRu0UoObrZQzBSQGGkMuoGxFyGPL65Jo0liYOjgMrDkQeRxl9FTSZhmhp82REami1QxxMyrJqYanDatTCwAtfb2OHNPh/l4tppkQj6WQurj0YMGH64eLWNgHPhcfdBklSuK+FUrIiVtHUpvDMB3kboCeZQ8mU3BBO2EXhfPppXXLqaB6apptQkAlJo4rEhn0g6pDqPdjJ03I3IGNSo4dCqupmttdzdj6nr6nCV8LMr7OXM5SLO9a6H0XvD95Dhqk/ylCc26mV1S+XJFRUS/MVtW7uXmPM7dpNKR0GwCjwAHLey4d4ZNK0lZWVJqKlkIeV7LHGn1FY15IlxcnrbpjlnEATNKGf8AGs1Mfde1U/5GHuMU/HT/ADGZ5fl8pIppdcsqchKU3VG8VBFyOt/TDLXyhkLlm2YVGeH5akUxZdqAnqWFjMAblYQd9JtbV/pax0BqZNKrpGlbaR4afpt6Y+4lCgKoAUWAAFgAOQA6Dyxm9D8UYKJJqWvMiT08jgDSSZVLloyp5bqQN7cr4G5xf9KsBGajfH+rdaGGNTZJJgH8wFJF/K+/sMPORZRFS00cEAHZoo0kfevuW8yx71/PCBnXAlfnIWWrqBSRHvRUwj1lAeRfvKC5HPna9tuWLzhH4dCiKNJVT1Jj/hqzFYk2tcR6iL2JAuTa+wwvVc3w8M3V2g4phNzHHJsKWccUhc5o6SNgSUl7YD7oKakB8Ddb28CPHE7jDi6OhiBIMk0ndghX6pG5AbdLkXPntcnGc+m4kAapgOF1XcQccCmr4qXQ83aRM3ZxLqkDau51GxUNe/KwPLFjmnDdLVreenQs6gElR2i7fiG9x69MQeD+F2g11VUQ9ZUd6VuiDpGvgBsNvAdAMMTYVrvawgU8xrvRWAkeb0S3wVXvJS6JSWkgkeBmPNuzawJ8yum/nfFrItr+e/7W/pjlQZUsDTFSdMshl02+lmAD2PUEi/lc4qs5zxoqylgsNE/aamPiq3UDwucKuHiVCWcT7SUzS8oGLvRLdRZc+OkE6qS7gcyQdvewXELK8ybLa5q+AyVMIHZ1cTDTOim2lmv9drAhzzAsTuWxbLB/42zH/wBILf8AMsf9MWWdUB1JUxC8sezAf7yMnvofHbvL4MPM41Ke0mi9hH/kd95KOoeIxwO8rT8lzmGrgSogcPG4upH7g+BB2I6HE7GQfDuf5DNpaAG1PVIZ4V6K6/UB6qD7Bca/j0lKoKjA9uRWHUYWOLTojBgwYIqLJal+04lqSxv2NMixj8OrSW9N2P64bI5QSVBFxzF9xflfwxl3DtKa41EjXDVdS7ySA2aOOFhpVCOTEvpB/CTztjRIo4qWA6FCRxqWIXwAuT4k7czuceR/UnB1ckG+Ud8ZWrs7SKYUjLsyjnD6N+zdo3BFiGU9R+jA9QQcTklFyoIuLXF9xflcdL4Q+G8hlqg1dUzSRGqCsIYG7NQgB7PWw77NpN73HP0s3ZTk0NMCIUC6jdjuWY+LMSWY+pwNwYwkA37m66CSJhQ+KeExWdnIkjQVMJ1QzKLlfEMPvKeo/wD0HzJM/qUlWlzCNFke/ZTRn7KawuRvvG9t9J5725WxfBsV2aUCVtNYMVJtJE4+qN17yMPNW5j1GGqdWRhdl9kJzbyFeBsINfXvRZzE4c/K1w7y/dEh0xlrdDcQ7/mbwwz5FnJmUpIvZzx2WaPwPRl/FG3NW8NuYOFfjWgNUlTTqCZabTURAfU0cisrqvmGD6fzCPDdEw6ChPFpCupq5JM0SB3k1w2niQp3SDCyMVYc1BJuW+8VAGxx0494XerijkgbRV0zdrTv+YWJU+TWHuBfa+DgjP1raWOoOkzKvZSEc77E28FfuyAeY8McfiRxRNQULTwIGfUq3bdU1X7xHXew8LkX8CUPOMNGeSrAiVacJ8SrW0yzBdDglJYzzSRdnX9dx5EY48XcPpWQFdMbSxsrxFwO6ysHAJ5hWtpPk2InAPDzUdJpkkEssztPK45FpAL28rAb9eeINVxKmXVcqVV0p6l+1insSquVVXjew7u66lPgbdNql0uOBdi102U1VrQMVZCeatzU9R4H1GxxC4hWVqWcU5tMYnEZ66tJ028DfFTmHxJy6ID+8pIW5LD9ox9lvb3tj5yn4iUVTL2KSlJeiSqY2Ppq2J8r3wu5r/qwn0RARlKXvhLlCRxiQIpkaINLIyt2ut3c6dR20hFW4G99zzGK/Pszjk4ipTEGqOxTs5FRS3ZMS41E8ttYuemnxxoPEGY/L0s8wG8cbuB5hSR+9sUnw94aWko0JH20wEkzHmWbcA+QBtbxueuKOrjzVXa2A55+i6GZNHNMkx2Nudjb9MKHw1z81NCodi00RMcuo3a4JKk9d1tv4g+GGbM6hkid0ALKpYA9bbkeVwCL9Cb2PLCuvCCipWvoZexMtmkQrqilVu8brcFWIN7jr4b4zgWFjg605Hlp1lMXxAhecQzVlHrngPzUN9ckL/xEHNjEw5jrpYG3TyoOMM7iqKehq4Gu3zSaB96++tSPEEAEefnh4zvM1p4JJmFxGpYjqbDl78sZLwZlbT5gZ0jIpYpWcIzC0bulxYdSCANvAeGGNkAcw1XCMOu+2XNWeCCGDX24p9zPLW+dpqhBy1xSW/CUZlJ8g6gf8QxcjBiu4hruxppZORC2HqSFX9yMJyaha3p7/wArTgMBPVKSZcKtWppS0NfTySSxPyPelZ1ZD1S5A25EY1P4YcYvXUrLOLVNO3ZTjxI5N5XsfcHpbClxHRC8U6j7SGVSCOZRnCSL6FST6gYkfDY6c7zFF5GKJmH5rD/rf3xv/ptcvcW6ETG46xwMysfbqIa0O1y5jTrZatgwYMbaylivCAFPVZjSkG8NQ7qBz0Sbiw6/SP1GGujzKKaDtf8AdOt7uLAqRzIPIEePTFN8U8t+SrKfNYm0iR1p6lSNip5N5WAt6hfPBw7VCH+4S/VGCIieUsX3bdCVHdYeV+Rx5b9T2bDULxrf5/HqtfZqmJgbut8JjaAhAsTLGAAF7oZQALAWuNgPA4qKubM4bsi01Uo30KHhlPoSzocU+d8IyxRmXLZpoZI+8sGstC1tyoU3035ADbpbDRw/nK1VPHUJydbkfhPJh7NcYSEMbjEOGsi458+BViJMGxS7k3HlTXh46Wl7J1OiR5pFtCfEoBrYjewsASDvscOeVUQghjhUkiNQtzzNhuT5k7++F7MuHAtWlfA6wuu1Tq2SWK2+rwZQLhj4b8sSEzCqqhqpwtPCfpllQtI46FIrqFU9C5ufw4Zc5rowWH2P54R6IQBH1ZphYKDrIF1BGo2uBzO/QbX8NsZ/S8WxyZnU1kQaWCCnjpQ0Yv2srz3VU5Brs1gb22vyIxZZn8PxVKVqqyrlB+6HRE9kVLfrfCHmuZjJhLlkoaaFgtRSumlJUbXcFjYgkOvMg/SNrGwb2cNdIaZO7hqg1JFzYJv4A0JWyrC5YPG7yoY2jaI9veJXU8mCu6+aqLbDDNxjW0gpZYqyVI0kQqdTDV5FV5sQbEWHMYRsloc4zOJZKirakp2F1WNQJXHj3QukEb3J9Bhjyf4XUEDazGZ5OZedtZJ8bbL+2L1HMa6XOvwv72XGgkWCVuBPi7FDRJHWLKDF3FkVCyuo+kE32YDb2GJmccWz5xTyU2X0jtFJ3HnmsqLuCbC5uR+o8OWGj4g1SRZXVagNPYsgHS7jQth5Eg+2J/DVGkNHBHFYIIktbrdQSfckn3xV1ZkeKG3nfZdDDOElcOE+EoMvgWKJRrt35Ld5z1JPO1+S8hij40yCHMK2lppASEjkmkZTZlU2RBfpeS5/4Th0LYqctpLT1MrDvO6qD+RI1CgeWou3qxwoK5Di+b9hFwCIS5PwJVrGY4czm0WsEnjSUW8CTY29vbHDKKHMSXjfMHSojsWV4o5ImUk6WT6W0m1j1Ugjwu9FsR5IFLq/3lBAPkbXB8rgH2wF21uggx6D4VxSGn3SbnOY5ssTwfKxzPICiTwvZBqFiWRt1I587fpu0UNP2UMcV76EVP8ACoH9MSnbCzxtms8UKClI7aSVI0BAN73vsegAuT0GF8RrkMAAv3P8IzW4JcZKicf1sfYCnIaSWZh2UKmxcg373/tjm3Llzx34ayQUlOIydTkl5G/E7fUfTkB5DEahyN6eOSdiKitZCTIxNiRchV5aE8hbHGPjGOeJFprSzypcRg7R3G5lP3FU+56DfB4Jp+HTuAbnj+BzzTDIa7G+xiw71TE6BgQeRFjv4+Y3wnV1HK1ZFRSS6qY/3hdW8jdmR9kWv3lDWa5F7DmbXxb5Xw66IgnqJZioAsDoj2/Ku7erE3xR1+Xx1+amORdUNJHZhyBdjcDboB08VxagA1zr2AN4y3ROsq1UlwFrki0+swnaRAw38Qf0N8K8Oe/2fmq1o3gnIpKkHnGwtob/AA6W9L9SLW0VFT0unsx2SuwQKt9BJB03BuASRa4tvYdcJHENXrpMzRkcEVJZXt3DoaJbA9G0jrzDbXsbG2AllUObll6mELbAHU8Ls/gSv0hfBiHkspamhY82jQn3UHBj1a88ovFfDcdfSS0suyyDZhzVhurD0NjbryxjT1TU0gyzN4jIygGCZFZu0UbArp74YAcxvtv4nfMLfHHA8OZwhJCY5IzqhmX6428vEHa4uOQ3BAOF69BtZsHPQ6hFpVTTMhZ3wvn0MLGnV9VOX+ylJJ0sxuYpdXeRtV9Jb6htzG9hHl81FO8tOplppm1Swr9cbnm8d9mB+8l79R4YoM/hraJRDmyCakkIRqmG4J/CJbC9uXgdjueWGfKIrIppqjXCQNIf7UW/K+oN7MWt5Y81tVF1BxLhnnqD139PhalMiqPLp6j+FdhkmQggsjcwyst977hgD05Y8zTN46eMySmwuFAG7MxNlVR1YnFDxPXTQqkscjol7SssayqgtsxjNntfmVbbmQcLVVl1LmGk1GbrKw/hBDHCEY8j2ZJZj7g+mF6NIGHOPl4Ak/aFx7iDAF1p0LtbvWB6gbge/XGQcdZDU5tmMoplGikVYiztZS1y5A8Tc29AL2viVnlVn1EkjmaOaFFv2umPUBsLkEBr+W/vhi+Emv8As4PIDqkkeTUeb3P1H18fLDlOdmYa7XNOgjvcgu/yHAQQmrJMxMsKl0MUg7skZ+4wG4HQjqCNiCMSXr0EixFgJGUsq9SFIDH2JH64NWFfjPK6lmgrKHS08GruMe7Kjgal5jwBG49cJsc174JiewikFoTDmmUxVAVZlDoratB+kkcrjrbc2x3padY0WNBpVRZR0A6AeWEZfiBXfScpqNfLZu7f+bRa2I3Emf5y1M7RUa04sSx7QSSgdSoFgDbyJ8N8G8GoYaSAP+h8quNuYHsmjh/jKGslqIYgwanbS2q1m3IutjyuDz8sXZbH5/4DymvjvXQyJTx/SWmvplufpCgFpN/AXvy3vjScxq87RCUionYfhMl/YMwF/U4ttWzNZUwscI4nXVcp1CWyQVe0HFUM1VPSJq7SC2q42Pjp33sSAcWbPj8zrLWmuJHarWPIb2ur6ibnwsP2t5Y1yhyLNWQCozDRtuIo1L/4yBv52OJtewNpQcYEjj7QMlahVc+fKUyZ5xFDTAdq3ebZI1GqRz4Ko3P+mOEEQlMdRLEY5VVgqltWgMd+Xd1EAXPS5F8VTZZS5dG9S7EyW3nmJkkJ6Abjn+FbYUKjimpqY71YlpaQ83hha8gJtYsWPZqfK9+W+B0tmxj/AB5anfwA76Js1MB8/p8nvqrvPuNpH7SHL4XqHXutIovGhPgfvH9vXEvhCnhpUSARSxyPuzyJbtGAue8CRyvZSRsD54vMqoIoYkSBQsdrrbrfe56knxOPjPM1SmgeaQiyC4B6n7oHmTipqNI8Km2xPUnSfj+0YMIPiPPwOS48S58tJA0rd5vpjXq7HkP6nyGFdeE5qemerWeRayxnl3+zc7sUZeRFri/j5YmZVA2YVKVsqMlPEP7tG/NmPOQj9LegPrM4mzUSh6Gn+0nlGh7brErbMznkO7ew53I9ysmmRTbnm7dG7kNePJUfDwXuy/1+fhe8R1XbZcJV5v2Lr5EyxkW9ziBxTSiNMy1fw5YVlHhrF0/ciM4Y6uOKGnu4ulOocD/4xce+1/W2KLiur15ZP2lu07FGYW2XW11A8dxb2xyg64DRbF+W/Huu1m2JOcfg/K0HhNqv5Ckuov8ALxXuTf8Ahrz88eYuuF1b5Klve/YR3/5a4MevXmlc4MGDEUXKqpElRo5FV0YWZWAII8CDscZ5X/BSFXaTL6qehZjcqh1xf4SQf83tjSMGOFocIIXQSLhZQ3BWexfw6ulqAOXaIVY/ov8AXClxjklZDA81fllIycmmgYqyk7BjbUfqtuR5dcfoTHKqpUlRo5FDo4KspFwQdiDhf9pRBkNg8LfZE8Z5sSsKrKSdaRKdpRU0c00AjmLXcI0q3RthrHgwsfEDkHSuzZllSmgVTIyF7n6IkBChmA3Nzsqi17HcAXwoUfDq0mcSUCyO9NEgqYY3NwjtYC34rXNr+vMXxcZRWA5jWqT3wsOnx0aCdvLWxv5sMec2ulgeWm+ETumYH9rTo+ZocNbfdXaZY5H2lTMx8VKxj2CqP3J9TjvlVF2EYiDu6r9JexYDwJ21W8Tv649EuOCZirIXS7gEiw53BII38wcZhc4iNEz4QCkZlmkcETzSsFRBdj/08SeQHU4gcO5320KvI6CSS7hAykqrElFNjzCWvijruH5a6QGtISnU3SmRiSx6NK4tf+VdvPx7rwFl43+Vj97n+uD4KTWQ4nFwEgcMx1VAx5MgW4pgjiTtGnDamZQl9VwFBJ7vhcm58bDwGOGV5l20QlH0vcp/Lchf1G/vhf48zpaTL5AlkLL2UQG1ri21uWlbn2GLXJlCU0KDksSAf4Ripp/48Z1MDp2EVjfPh4XUielTX2wiRpgLBiAGt4arXGKUcZos609TG9M7/QXsY3/lcG1/I25jFlmVd2aqerSRoPPXIqn/ACkn2xVccZas1DMGFyiGRD1DINQt62t74vRDXECpkbTuRXtLQSzMXjeq7MY1nziOKbdIoO1jQ8mcsQTbkbAfthgzrLjPEYb6UfaQ9dPMhfM8r9ASedsZ8eIqSujgZ5zS1sQAWUg6b+Z5FTz3ta587tENfmca2emhqfB45dF/OzC2/lbDdWk9uHQi0G3UTY70GnUacWoOov0MXV/UxSBAsJRSNgWBIAA2sARf9RhWruEantBUmdat03EUsYEZHUJYkRt4G3hfEz+1sycd2ijjPjJOCP0Uf1x8yUubHvCakU/gEbafTUbnAqYfT/2aPQ+4lEqFr9HH1H3hSc3zN3+XghJjapuS9u9Girqew6PyUeBN8WmW5VFTpohQKOvix8WJ3Y+ZwjZfxS0tYs9TC8aUyPEzIjyJ2hID95QdIsPPDxDXRzxlopVZT95CDbx/lNvHljlem6mA2IGu6Z38oXaT2vJdrpy/tU0leKikrtN2u0sKgbkkKsahfU2/XFZX5HLW5hDlqHSrQxPVHb6ImPLfc3NreJU8r4s3znL8vjbTJGoJv2cbamJta4AJNyALk87DF58K8knlqp81qIzCJUEVPG2z9mCCWI6XIBHjueVsaP6fSLquLCcIynpCR2yoG04nzHd1WmRRBVCjYAWA8AOWDH3gx6FYyMGDBiKIwYMGIojBgwYiizH4r5DNHNDm1KhkaAGOoRebREk3A/Lc39QeSnCXVZrHPPFXUEsbzquiSB2CNIh6WP3geR3HLwsf0FhT4j+F+X1ivrp0SRgbSxjS4PQ7WDEHfe9+uE6+yNqux5GI4EcUzS2g024dM+XJJuV8YQTN2ZJhm6xSjQ/tfZvY4jSU9TSyvJToJ4JW1tFqCujH6jGT3SDzKnrikk+HddSyf3ig/tILskqzE93oDGxP6W/Xni6jzLMiAseUTi2wDOqgDkNyLYxqn6fUY6KbZBzmI6Xn8rTZtdN4l7oPCZ+0LybjKYDbL6skeS/0JvjrlfFPziN8uFSVNnjm1BkPmoFyPcYjZlWZxTx/Mz0CJAhHaKr65QvUjS1tupt+nMRM5eOpjiraBr1JZUjZLb3+pZh+EKCTq5WFueBP2U04D2YZyMyOvfqiMrh8ljpjSIPReZt8P3q9T1VSzyaSIgqaY4z/AC3Jbz3B/bHDK83zCiRYJ6N6gJ3UkhN7gcrjflyubf1xeLmtbGAJaQSG27QSKQf+F9JHpc4+o+IJm5UNQP5jEB+74H4lQtwvDXN5gRygiETAwHE0kHkTPOQqXIsymr61u3j7FKQgiE7sXYEBmPWwuRYW3GHUjCrmlMIpfnnlWifTpfURIsgHIMotqNuWlr7YqqTj+rqZezpKZZBYkO5KggGxa1+6L7WuevnaPomt5qYAaB0G+5sd+cqMqil5X3JPU9Fbng+JajSkQ+Wljbt0P0agV7MqPutu3K22CPhqrp+7R1Q7LpFOusL5Kw71vL/XFM/EmZskkh+UijjcoW7zamHRNzrN+7sNzcdDibTVGdugJSljuL3bVqHqNRAPW1sELaoHme3qZ++vuqB1M/S09BHYX1xDmVfSwNNJUUgA5ARPdz0UXY7/APZxRy8b10lNaKF7lhG0pZQxY7aIlAADb+DEczuL4+4cheql7Wap7bRfVPbTBCOoivYO/wCa2lee5tbnDxdBG94VRpFvFTIzAQwJyLu5Ni7m7MQSSLC/PDDKbYjCHOGdoA+3v6ZSBz3TOIgHjJ75fMXNBnNbBGIo8rZQg2vOtvEktbck7k38cVki1FYrSVUkNHSE98xWvLY8tf399ri4PQHEX5iap3rK6BEvfRrQg77fZRnvj+dreIOL+AIPtYY2mZB/tVX9nDGB+BSBYDwRQNvqxUgU7gDFvEn3cYn34FWBx2JMbjH2AnvRQ+DaSGkzmmdoFSnqtUcKygs6kAaHsblGeSwA6Bt7Y/Q+PzNXzdrXUIu0ryVEZ7UjQzAOBaFOccQ37x3Y772x+mRjb2VzjSGJZVcAVDCMGDBhlARgwYMRRGDBgxFEYMGDEURgwYMRRGDBgxFF4RjPs/8AgzTSyNPRySUMx3vEfsyfNNv8pA8saFgxwgEQV0GLhZE3BmfR91ZqOcfiYMp97AYXeMMvzij7A1NRGkUz9mz06A9mTy1XCnffr0ON/wAK3xNyEVeWVMVgWCGRL9GTvC3gSAV98LftKOjB6I/7mrq4+qxeX4fw1gcx1c00qbGWQXiZvwqfIjfSWtfrirVsxp4qloRE0SqsJlQW2S6/ZciTqY3IB7xNt8O+W5qJcriKMI3lj7GO3ISFWReQ7veHti3bJIzTLTW0ooSwW22hlYcwfvLvtvvjBO1uYcNS4mIIyjPctf8Abtd5mWMTI9ln0OZ1sLr2tGjrSRpaNGsEZ9g5A1Xc77dLk7XJxMatzishMkXZwKGbuobS9wkFd773HI2v6Yb3p3irO0VS0c4CyW5oyA6W/lKnSfAhfHHKqpzTStURkdk5vNH11WsHjA5udlKfeNuvOp2hpIIY2dNeYibGZ7ureA4AguMa/gzyhJlTldO7K71nalecFaXiF/20H2YeuGqhzyGCIB6Y08drgookgbzDx3G/iwGO7UsdXeemqGV+VwxZNhbS8TbDzFlbzxCpsxrYZTG1OHQC4WIBVsLAmJth5mN7MN7EjHHv8UYTpoTBHtHsutb4Zka6gT/K+ouMqURGWCJy5+lFhYMxvY2ZVKHe+4J5HHOszuYqO2mp6UOARGFM1Qb9NJsL+Wg2xIrM4oJgEqfs9JJ0TK8Vied72U/qcV8vFNHB9ll0KzzsCESCO+/5iBcj0J9scZTxGG03Txv7m3so58DzPEd6Z+648EUQq88hKRykUuqWeSdgZGNrJqA2QhtICbW3uNiMfoHCX8MeDZaGGWSpZWqKmTtZdPJdtl87XN+m+3K5dMeopMwMDVgVHYnEowYMGCKiMGDBiKIwYMGIojBgwYiiMGDBiKIwYMGIojBgwYiiMeEY9wYiixXjb4YT0azTZfeWmc65KXfWhBuHhI6qQCOosNmG2KzJ+Pu1h0l41m2CPJcROfB7H7JyARY7X3GrljfcZ5xn8OsvlnSV6ZdcjAOVZ01XO9wrAX87XwntGx062eaZo7S+lkqWgz2GcGJ/s5LWeJyA1jttvZ1O9mUkemKGtzWGlTsZ5I6mkbugF1aWPppZb3lUdGHeXrfnjll/AtE5rw0JIp2Ih+0k7g1Hl39/e+NKyf4V5UqKfk4ySovq1N0/Mx388Js/SmtP1W3fB76pp36gSPpvvWO5pmtJE3aU9WJCBsLyLOPALMqEOPyyhreOLLK+JM0l0/LUk1Uh+/JCUsbctakI1vGwxt1DwnRwACKlgSxuLRrcHxva+Le2GhsNKIf5uf8ACXO11JltuSybL/hXWVrB82nCRgbU9MxAufxNve3v6jromQcK0tEgjpoUjAFtVrud7nUx7zb+JxbYMNsY1gwtEBLOe55lxlGDBgxdVRgwYMRRf//Z"/>
          <p:cNvSpPr/>
          <p:nvPr/>
        </p:nvSpPr>
        <p:spPr>
          <a:xfrm>
            <a:off x="77788" y="-698500"/>
            <a:ext cx="1790699" cy="1428749"/>
          </a:xfrm>
          <a:prstGeom prst="rect">
            <a:avLst/>
          </a:prstGeom>
          <a:noFill/>
          <a:ln>
            <a:noFill/>
          </a:ln>
        </p:spPr>
        <p:txBody>
          <a:bodyPr wrap="square" lIns="91425" tIns="45700" rIns="91425" bIns="45700" anchor="t" anchorCtr="0">
            <a:noAutofit/>
          </a:bodyPr>
          <a:lstStyle/>
          <a:p>
            <a:pPr marL="0" marR="0" lvl="0" indent="0" algn="l" rtl="0">
              <a:spcBef>
                <a:spcPts val="0"/>
              </a:spcBef>
              <a:buNone/>
            </a:pPr>
            <a:endParaRPr sz="1800">
              <a:solidFill>
                <a:schemeClr val="dk1"/>
              </a:solidFill>
              <a:latin typeface="Calibri"/>
              <a:ea typeface="Calibri"/>
              <a:cs typeface="Calibri"/>
              <a:sym typeface="Calibri"/>
            </a:endParaRPr>
          </a:p>
        </p:txBody>
      </p:sp>
      <p:pic>
        <p:nvPicPr>
          <p:cNvPr id="258" name="Shape 258" descr="http://static.howstuffworks.com/gif/brain-intro.gif"/>
          <p:cNvPicPr preferRelativeResize="0"/>
          <p:nvPr/>
        </p:nvPicPr>
        <p:blipFill rotWithShape="1">
          <a:blip r:embed="rId6">
            <a:alphaModFix/>
          </a:blip>
          <a:srcRect/>
          <a:stretch/>
        </p:blipFill>
        <p:spPr>
          <a:xfrm>
            <a:off x="1500166" y="5286387"/>
            <a:ext cx="1688203" cy="1347784"/>
          </a:xfrm>
          <a:prstGeom prst="rect">
            <a:avLst/>
          </a:prstGeom>
          <a:noFill/>
          <a:ln>
            <a:noFill/>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3">
                                            <p:txEl>
                                              <p:pRg st="0" end="0"/>
                                            </p:txEl>
                                          </p:spTgt>
                                        </p:tgtEl>
                                        <p:attrNameLst>
                                          <p:attrName>style.visibility</p:attrName>
                                        </p:attrNameLst>
                                      </p:cBhvr>
                                      <p:to>
                                        <p:strVal val="visible"/>
                                      </p:to>
                                    </p:set>
                                    <p:animEffect transition="in" filter="fade">
                                      <p:cBhvr>
                                        <p:cTn id="7" dur="500"/>
                                        <p:tgtEl>
                                          <p:spTgt spid="25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Shape 263"/>
          <p:cNvSpPr txBox="1">
            <a:spLocks noGrp="1"/>
          </p:cNvSpPr>
          <p:nvPr>
            <p:ph type="title"/>
          </p:nvPr>
        </p:nvSpPr>
        <p:spPr>
          <a:xfrm>
            <a:off x="457200" y="274637"/>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lt1"/>
              </a:buClr>
              <a:buSzPct val="25000"/>
              <a:buFont typeface="Arial"/>
              <a:buNone/>
            </a:pPr>
            <a:r>
              <a:rPr lang="en-US" sz="4400" b="0" i="0" u="sng" strike="noStrike" cap="none">
                <a:solidFill>
                  <a:schemeClr val="lt1"/>
                </a:solidFill>
                <a:latin typeface="Arial"/>
                <a:ea typeface="Arial"/>
                <a:cs typeface="Arial"/>
                <a:sym typeface="Arial"/>
              </a:rPr>
              <a:t>Circle time</a:t>
            </a:r>
          </a:p>
        </p:txBody>
      </p:sp>
      <p:sp>
        <p:nvSpPr>
          <p:cNvPr id="264" name="Shape 264"/>
          <p:cNvSpPr txBox="1">
            <a:spLocks noGrp="1"/>
          </p:cNvSpPr>
          <p:nvPr>
            <p:ph type="body" idx="1"/>
          </p:nvPr>
        </p:nvSpPr>
        <p:spPr>
          <a:xfrm>
            <a:off x="457200" y="1600200"/>
            <a:ext cx="8229600" cy="4525963"/>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lt1"/>
              </a:buClr>
              <a:buSzPct val="100000"/>
              <a:buFont typeface="Arial"/>
              <a:buChar char="•"/>
            </a:pPr>
            <a:r>
              <a:rPr lang="en-US">
                <a:solidFill>
                  <a:schemeClr val="lt1"/>
                </a:solidFill>
                <a:latin typeface="Arial"/>
                <a:ea typeface="Arial"/>
                <a:cs typeface="Arial"/>
                <a:sym typeface="Arial"/>
              </a:rPr>
              <a:t>You</a:t>
            </a:r>
            <a:r>
              <a:rPr lang="en-US" sz="3200" b="0" i="0" u="none" strike="noStrike" cap="none">
                <a:solidFill>
                  <a:schemeClr val="lt1"/>
                </a:solidFill>
                <a:latin typeface="Arial"/>
                <a:ea typeface="Arial"/>
                <a:cs typeface="Arial"/>
                <a:sym typeface="Arial"/>
              </a:rPr>
              <a:t> will discuss the questions </a:t>
            </a:r>
            <a:r>
              <a:rPr lang="en-US">
                <a:solidFill>
                  <a:schemeClr val="lt1"/>
                </a:solidFill>
                <a:latin typeface="Arial"/>
                <a:ea typeface="Arial"/>
                <a:cs typeface="Arial"/>
                <a:sym typeface="Arial"/>
              </a:rPr>
              <a:t>provided… do so with a partner. </a:t>
            </a:r>
          </a:p>
          <a:p>
            <a:pPr marL="0" marR="0" lvl="0" indent="0" algn="l" rtl="0">
              <a:spcBef>
                <a:spcPts val="0"/>
              </a:spcBef>
              <a:spcAft>
                <a:spcPts val="0"/>
              </a:spcAft>
              <a:buNone/>
            </a:pPr>
            <a:endParaRPr>
              <a:solidFill>
                <a:schemeClr val="lt1"/>
              </a:solidFill>
              <a:latin typeface="Arial"/>
              <a:ea typeface="Arial"/>
              <a:cs typeface="Arial"/>
              <a:sym typeface="Arial"/>
            </a:endParaRPr>
          </a:p>
          <a:p>
            <a:pPr marL="0" marR="0" lvl="0" indent="0" algn="l" rtl="0">
              <a:spcBef>
                <a:spcPts val="0"/>
              </a:spcBef>
              <a:spcAft>
                <a:spcPts val="0"/>
              </a:spcAft>
              <a:buNone/>
            </a:pPr>
            <a:endParaRPr>
              <a:solidFill>
                <a:schemeClr val="lt1"/>
              </a:solidFill>
              <a:latin typeface="Arial"/>
              <a:ea typeface="Arial"/>
              <a:cs typeface="Arial"/>
              <a:sym typeface="Arial"/>
            </a:endParaRPr>
          </a:p>
          <a:p>
            <a:pPr marL="0" marR="0" lvl="0" indent="0" algn="l" rtl="0">
              <a:spcBef>
                <a:spcPts val="640"/>
              </a:spcBef>
              <a:spcAft>
                <a:spcPts val="0"/>
              </a:spcAft>
              <a:buNone/>
            </a:pPr>
            <a:endParaRPr/>
          </a:p>
          <a:p>
            <a:pPr marL="0" marR="0" lvl="0" indent="0" algn="l" rtl="0">
              <a:spcBef>
                <a:spcPts val="640"/>
              </a:spcBef>
              <a:spcAft>
                <a:spcPts val="0"/>
              </a:spcAft>
              <a:buNone/>
            </a:pPr>
            <a:endParaRPr/>
          </a:p>
          <a:p>
            <a:pPr marL="342900" marR="0" lvl="0" indent="-342900" algn="l" rtl="0">
              <a:spcBef>
                <a:spcPts val="640"/>
              </a:spcBef>
              <a:buClr>
                <a:schemeClr val="dk1"/>
              </a:buClr>
              <a:buSzPct val="100000"/>
              <a:buFont typeface="Arial"/>
              <a:buNone/>
            </a:pP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Shape 269"/>
          <p:cNvSpPr txBox="1">
            <a:spLocks noGrp="1"/>
          </p:cNvSpPr>
          <p:nvPr>
            <p:ph type="title"/>
          </p:nvPr>
        </p:nvSpPr>
        <p:spPr>
          <a:xfrm>
            <a:off x="457200" y="274637"/>
            <a:ext cx="8229600" cy="1143000"/>
          </a:xfrm>
          <a:prstGeom prst="rect">
            <a:avLst/>
          </a:prstGeom>
        </p:spPr>
        <p:txBody>
          <a:bodyPr wrap="square" lIns="91425" tIns="91425" rIns="91425" bIns="91425" anchor="ctr" anchorCtr="0">
            <a:noAutofit/>
          </a:bodyPr>
          <a:lstStyle/>
          <a:p>
            <a:pPr lvl="0">
              <a:spcBef>
                <a:spcPts val="0"/>
              </a:spcBef>
              <a:buNone/>
            </a:pPr>
            <a:endParaRPr/>
          </a:p>
        </p:txBody>
      </p:sp>
      <p:sp>
        <p:nvSpPr>
          <p:cNvPr id="270" name="Shape 270"/>
          <p:cNvSpPr txBox="1">
            <a:spLocks noGrp="1"/>
          </p:cNvSpPr>
          <p:nvPr>
            <p:ph type="body" idx="1"/>
          </p:nvPr>
        </p:nvSpPr>
        <p:spPr>
          <a:xfrm>
            <a:off x="457200" y="1600200"/>
            <a:ext cx="8229600" cy="4526100"/>
          </a:xfrm>
          <a:prstGeom prst="rect">
            <a:avLst/>
          </a:prstGeom>
        </p:spPr>
        <p:txBody>
          <a:bodyPr wrap="square" lIns="91425" tIns="91425" rIns="91425" bIns="91425" anchor="t" anchorCtr="0">
            <a:noAutofit/>
          </a:bodyPr>
          <a:lstStyle/>
          <a:p>
            <a:pPr marL="0" lvl="0" indent="-69850" rtl="0">
              <a:spcBef>
                <a:spcPts val="0"/>
              </a:spcBef>
              <a:buClr>
                <a:schemeClr val="dk1"/>
              </a:buClr>
              <a:buSzPct val="34375"/>
              <a:buFont typeface="Arial"/>
              <a:buNone/>
            </a:pPr>
            <a:r>
              <a:rPr lang="en-US">
                <a:solidFill>
                  <a:schemeClr val="lt1"/>
                </a:solidFill>
                <a:latin typeface="Arial"/>
                <a:ea typeface="Arial"/>
                <a:cs typeface="Arial"/>
                <a:sym typeface="Arial"/>
              </a:rPr>
              <a:t>Class Discussion</a:t>
            </a:r>
          </a:p>
          <a:p>
            <a:pPr lvl="0">
              <a:spcBef>
                <a:spcPts val="0"/>
              </a:spcBef>
              <a:buClr>
                <a:schemeClr val="lt1"/>
              </a:buClr>
            </a:pPr>
            <a:r>
              <a:rPr lang="en-US">
                <a:solidFill>
                  <a:schemeClr val="lt1"/>
                </a:solidFill>
                <a:latin typeface="Arial"/>
                <a:ea typeface="Arial"/>
                <a:cs typeface="Arial"/>
                <a:sym typeface="Arial"/>
              </a:rPr>
              <a:t>When it is your turn you must read your question and then give your opinion first.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a:xfrm>
            <a:off x="457200" y="274637"/>
            <a:ext cx="8229600" cy="1143000"/>
          </a:xfrm>
          <a:prstGeom prst="rect">
            <a:avLst/>
          </a:prstGeom>
        </p:spPr>
        <p:txBody>
          <a:bodyPr wrap="square" lIns="91425" tIns="91425" rIns="91425" bIns="91425" anchor="ctr" anchorCtr="0">
            <a:noAutofit/>
          </a:bodyPr>
          <a:lstStyle/>
          <a:p>
            <a:pPr lvl="0">
              <a:spcBef>
                <a:spcPts val="0"/>
              </a:spcBef>
              <a:buNone/>
            </a:pPr>
            <a:endParaRPr/>
          </a:p>
        </p:txBody>
      </p:sp>
      <p:sp>
        <p:nvSpPr>
          <p:cNvPr id="276" name="Shape 276"/>
          <p:cNvSpPr txBox="1">
            <a:spLocks noGrp="1"/>
          </p:cNvSpPr>
          <p:nvPr>
            <p:ph type="body" idx="1"/>
          </p:nvPr>
        </p:nvSpPr>
        <p:spPr>
          <a:xfrm>
            <a:off x="457200" y="1600200"/>
            <a:ext cx="8229600" cy="1782000"/>
          </a:xfrm>
          <a:prstGeom prst="rect">
            <a:avLst/>
          </a:prstGeom>
        </p:spPr>
        <p:txBody>
          <a:bodyPr wrap="square" lIns="91425" tIns="91425" rIns="91425" bIns="91425" anchor="t" anchorCtr="0">
            <a:noAutofit/>
          </a:bodyPr>
          <a:lstStyle/>
          <a:p>
            <a:pPr lvl="0">
              <a:spcBef>
                <a:spcPts val="0"/>
              </a:spcBef>
              <a:buNone/>
            </a:pPr>
            <a:endParaRPr/>
          </a:p>
        </p:txBody>
      </p:sp>
      <p:sp>
        <p:nvSpPr>
          <p:cNvPr id="277" name="Shape 277"/>
          <p:cNvSpPr txBox="1"/>
          <p:nvPr/>
        </p:nvSpPr>
        <p:spPr>
          <a:xfrm>
            <a:off x="781450" y="874750"/>
            <a:ext cx="7905300" cy="3009000"/>
          </a:xfrm>
          <a:prstGeom prst="rect">
            <a:avLst/>
          </a:prstGeom>
          <a:noFill/>
          <a:ln>
            <a:noFill/>
          </a:ln>
        </p:spPr>
        <p:txBody>
          <a:bodyPr wrap="square" lIns="91425" tIns="91425" rIns="91425" bIns="91425" anchor="t" anchorCtr="0">
            <a:noAutofit/>
          </a:bodyPr>
          <a:lstStyle/>
          <a:p>
            <a:pPr lvl="0">
              <a:spcBef>
                <a:spcPts val="0"/>
              </a:spcBef>
              <a:buNone/>
            </a:pPr>
            <a:endParaRPr sz="2400">
              <a:solidFill>
                <a:srgbClr val="FFFF00"/>
              </a:solidFill>
            </a:endParaRPr>
          </a:p>
          <a:p>
            <a:pPr lvl="0">
              <a:spcBef>
                <a:spcPts val="0"/>
              </a:spcBef>
              <a:buNone/>
            </a:pPr>
            <a:r>
              <a:rPr lang="en-US" sz="2400">
                <a:solidFill>
                  <a:srgbClr val="FFFF00"/>
                </a:solidFill>
              </a:rPr>
              <a:t>ETHICAL REFLECTION # 1 </a:t>
            </a:r>
          </a:p>
          <a:p>
            <a:pPr lvl="0">
              <a:spcBef>
                <a:spcPts val="0"/>
              </a:spcBef>
              <a:buNone/>
            </a:pPr>
            <a:endParaRPr sz="2400">
              <a:solidFill>
                <a:srgbClr val="FFFF00"/>
              </a:solidFill>
            </a:endParaRPr>
          </a:p>
          <a:p>
            <a:pPr lvl="0">
              <a:spcBef>
                <a:spcPts val="0"/>
              </a:spcBef>
              <a:buNone/>
            </a:pPr>
            <a:r>
              <a:rPr lang="en-US" sz="2400">
                <a:solidFill>
                  <a:srgbClr val="FFFF00"/>
                </a:solidFill>
              </a:rPr>
              <a:t>Does your existence matter? </a:t>
            </a:r>
          </a:p>
          <a:p>
            <a:pPr lvl="0">
              <a:spcBef>
                <a:spcPts val="0"/>
              </a:spcBef>
              <a:buNone/>
            </a:pPr>
            <a:endParaRPr sz="2400">
              <a:solidFill>
                <a:srgbClr val="FFFF00"/>
              </a:solidFill>
            </a:endParaRPr>
          </a:p>
          <a:p>
            <a:pPr lvl="0">
              <a:spcBef>
                <a:spcPts val="0"/>
              </a:spcBef>
              <a:buNone/>
            </a:pPr>
            <a:endParaRPr sz="2400">
              <a:solidFill>
                <a:srgbClr val="FFFF00"/>
              </a:solidFill>
            </a:endParaRPr>
          </a:p>
          <a:p>
            <a:pPr lvl="0">
              <a:spcBef>
                <a:spcPts val="0"/>
              </a:spcBef>
              <a:buNone/>
            </a:pPr>
            <a:endParaRPr sz="2400">
              <a:solidFill>
                <a:srgbClr val="FFFF00"/>
              </a:solidFill>
            </a:endParaRPr>
          </a:p>
          <a:p>
            <a:pPr lvl="0" rtl="0">
              <a:lnSpc>
                <a:spcPct val="150000"/>
              </a:lnSpc>
              <a:spcBef>
                <a:spcPts val="0"/>
              </a:spcBef>
              <a:buNone/>
            </a:pPr>
            <a:endParaRPr sz="2400">
              <a:solidFill>
                <a:srgbClr val="FFFF00"/>
              </a:solidFill>
            </a:endParaRPr>
          </a:p>
          <a:p>
            <a:pPr lvl="0" rtl="0">
              <a:lnSpc>
                <a:spcPct val="150000"/>
              </a:lnSpc>
              <a:spcBef>
                <a:spcPts val="0"/>
              </a:spcBef>
              <a:buNone/>
            </a:pPr>
            <a:r>
              <a:rPr lang="en-US" sz="1800">
                <a:highlight>
                  <a:srgbClr val="FAFAFA"/>
                </a:highlight>
              </a:rPr>
              <a:t>Step 1 - My opinion is...</a:t>
            </a:r>
          </a:p>
          <a:p>
            <a:pPr lvl="0" rtl="0">
              <a:lnSpc>
                <a:spcPct val="150000"/>
              </a:lnSpc>
              <a:spcBef>
                <a:spcPts val="0"/>
              </a:spcBef>
              <a:buNone/>
            </a:pPr>
            <a:r>
              <a:rPr lang="en-US" sz="1800">
                <a:highlight>
                  <a:srgbClr val="FAFAFA"/>
                </a:highlight>
              </a:rPr>
              <a:t>Step 2 - I think this because...</a:t>
            </a:r>
          </a:p>
          <a:p>
            <a:pPr lvl="0" rtl="0">
              <a:lnSpc>
                <a:spcPct val="150000"/>
              </a:lnSpc>
              <a:spcBef>
                <a:spcPts val="0"/>
              </a:spcBef>
              <a:buNone/>
            </a:pPr>
            <a:r>
              <a:rPr lang="en-US" sz="1800">
                <a:highlight>
                  <a:srgbClr val="FAFAFA"/>
                </a:highlight>
              </a:rPr>
              <a:t>Step 3 - Another reason...</a:t>
            </a:r>
          </a:p>
          <a:p>
            <a:pPr lvl="0" rtl="0">
              <a:lnSpc>
                <a:spcPct val="150000"/>
              </a:lnSpc>
              <a:spcBef>
                <a:spcPts val="0"/>
              </a:spcBef>
              <a:buNone/>
            </a:pPr>
            <a:r>
              <a:rPr lang="en-US" sz="1800">
                <a:highlight>
                  <a:srgbClr val="FAFAFA"/>
                </a:highlight>
              </a:rPr>
              <a:t>Step 4 - Other people might think differently. They might think that… </a:t>
            </a:r>
          </a:p>
          <a:p>
            <a:pPr lvl="0" rtl="0">
              <a:lnSpc>
                <a:spcPct val="150000"/>
              </a:lnSpc>
              <a:spcBef>
                <a:spcPts val="0"/>
              </a:spcBef>
              <a:buNone/>
            </a:pPr>
            <a:r>
              <a:rPr lang="en-US" sz="1800">
                <a:highlight>
                  <a:srgbClr val="FAFAFA"/>
                </a:highlight>
              </a:rPr>
              <a:t>Step 5 - Another reason they might give is…</a:t>
            </a:r>
          </a:p>
          <a:p>
            <a:pPr lvl="0">
              <a:spcBef>
                <a:spcPts val="0"/>
              </a:spcBef>
              <a:buNone/>
            </a:pPr>
            <a:endParaRPr sz="240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ctrTitle"/>
          </p:nvPr>
        </p:nvSpPr>
        <p:spPr>
          <a:xfrm>
            <a:off x="685800" y="2130425"/>
            <a:ext cx="7772400" cy="1470024"/>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SzPct val="25000"/>
              <a:buFont typeface="Calibri"/>
              <a:buNone/>
            </a:pPr>
            <a:endParaRPr sz="4400" b="0" i="0" u="none" strike="noStrike" cap="none">
              <a:solidFill>
                <a:srgbClr val="FFFFFF"/>
              </a:solidFill>
              <a:latin typeface="Calibri"/>
              <a:ea typeface="Calibri"/>
              <a:cs typeface="Calibri"/>
              <a:sym typeface="Calibri"/>
            </a:endParaRPr>
          </a:p>
        </p:txBody>
      </p:sp>
      <p:sp>
        <p:nvSpPr>
          <p:cNvPr id="185" name="Shape 185"/>
          <p:cNvSpPr txBox="1">
            <a:spLocks noGrp="1"/>
          </p:cNvSpPr>
          <p:nvPr>
            <p:ph type="subTitle" idx="1"/>
          </p:nvPr>
        </p:nvSpPr>
        <p:spPr>
          <a:xfrm>
            <a:off x="1371600" y="3886200"/>
            <a:ext cx="6400799" cy="1752600"/>
          </a:xfrm>
          <a:prstGeom prst="rect">
            <a:avLst/>
          </a:prstGeom>
          <a:noFill/>
          <a:ln>
            <a:noFill/>
          </a:ln>
        </p:spPr>
        <p:txBody>
          <a:bodyPr wrap="square" lIns="91425" tIns="45700" rIns="91425" bIns="45700" anchor="t" anchorCtr="0">
            <a:noAutofit/>
          </a:bodyPr>
          <a:lstStyle/>
          <a:p>
            <a:pPr marL="0" marR="0" lvl="0" indent="0" algn="ctr" rtl="0">
              <a:spcBef>
                <a:spcPts val="0"/>
              </a:spcBef>
              <a:buClr>
                <a:srgbClr val="888888"/>
              </a:buClr>
              <a:buSzPct val="25000"/>
              <a:buFont typeface="Arial"/>
              <a:buNone/>
            </a:pPr>
            <a:endParaRPr sz="3200" b="0" i="0" u="none" strike="noStrike" cap="none">
              <a:solidFill>
                <a:srgbClr val="888888"/>
              </a:solidFill>
              <a:latin typeface="Calibri"/>
              <a:ea typeface="Calibri"/>
              <a:cs typeface="Calibri"/>
              <a:sym typeface="Calibri"/>
            </a:endParaRPr>
          </a:p>
        </p:txBody>
      </p:sp>
      <p:pic>
        <p:nvPicPr>
          <p:cNvPr id="186" name="Shape 186" descr="imgres.jpg"/>
          <p:cNvPicPr preferRelativeResize="0"/>
          <p:nvPr/>
        </p:nvPicPr>
        <p:blipFill rotWithShape="1">
          <a:blip r:embed="rId3">
            <a:alphaModFix/>
          </a:blip>
          <a:srcRect/>
          <a:stretch/>
        </p:blipFill>
        <p:spPr>
          <a:xfrm>
            <a:off x="1187191" y="1124744"/>
            <a:ext cx="6769185" cy="3744415"/>
          </a:xfrm>
          <a:prstGeom prst="rect">
            <a:avLst/>
          </a:prstGeom>
          <a:noFill/>
          <a:ln>
            <a:noFill/>
          </a:ln>
        </p:spPr>
      </p:pic>
      <p:pic>
        <p:nvPicPr>
          <p:cNvPr id="187" name="Shape 187"/>
          <p:cNvPicPr preferRelativeResize="0"/>
          <p:nvPr/>
        </p:nvPicPr>
        <p:blipFill>
          <a:blip r:embed="rId4">
            <a:alphaModFix/>
          </a:blip>
          <a:stretch>
            <a:fillRect/>
          </a:stretch>
        </p:blipFill>
        <p:spPr>
          <a:xfrm>
            <a:off x="1160390" y="1124750"/>
            <a:ext cx="6822797" cy="391672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457200" y="274637"/>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lt1"/>
              </a:buClr>
              <a:buSzPct val="25000"/>
              <a:buFont typeface="Arial"/>
              <a:buNone/>
            </a:pPr>
            <a:r>
              <a:rPr lang="en-US" sz="6000" u="sng">
                <a:solidFill>
                  <a:schemeClr val="lt1"/>
                </a:solidFill>
                <a:latin typeface="Arial"/>
                <a:ea typeface="Arial"/>
                <a:cs typeface="Arial"/>
                <a:sym typeface="Arial"/>
              </a:rPr>
              <a:t>Guiding Question</a:t>
            </a:r>
          </a:p>
        </p:txBody>
      </p:sp>
      <p:sp>
        <p:nvSpPr>
          <p:cNvPr id="193" name="Shape 193"/>
          <p:cNvSpPr txBox="1">
            <a:spLocks noGrp="1"/>
          </p:cNvSpPr>
          <p:nvPr>
            <p:ph type="body" idx="1"/>
          </p:nvPr>
        </p:nvSpPr>
        <p:spPr>
          <a:xfrm>
            <a:off x="457200" y="1600200"/>
            <a:ext cx="8229600" cy="4525963"/>
          </a:xfrm>
          <a:prstGeom prst="rect">
            <a:avLst/>
          </a:prstGeom>
          <a:noFill/>
          <a:ln>
            <a:noFill/>
          </a:ln>
        </p:spPr>
        <p:txBody>
          <a:bodyPr wrap="square" lIns="91425" tIns="45700" rIns="91425" bIns="45700" anchor="t" anchorCtr="0">
            <a:noAutofit/>
          </a:bodyPr>
          <a:lstStyle/>
          <a:p>
            <a:pPr marL="342900" marR="0" lvl="0" indent="-342900" algn="l" rtl="0">
              <a:spcBef>
                <a:spcPts val="720"/>
              </a:spcBef>
              <a:buClr>
                <a:schemeClr val="lt1"/>
              </a:buClr>
              <a:buSzPct val="100000"/>
              <a:buFont typeface="Arial"/>
              <a:buChar char="•"/>
            </a:pPr>
            <a:r>
              <a:rPr lang="en-US" sz="3600">
                <a:solidFill>
                  <a:schemeClr val="lt1"/>
                </a:solidFill>
                <a:latin typeface="Arial"/>
                <a:ea typeface="Arial"/>
                <a:cs typeface="Arial"/>
                <a:sym typeface="Arial"/>
              </a:rPr>
              <a:t>Do I exist and if so, do I matter?</a:t>
            </a:r>
          </a:p>
        </p:txBody>
      </p:sp>
      <p:pic>
        <p:nvPicPr>
          <p:cNvPr id="194" name="Shape 194" descr="http://t1.gstatic.com/images?q=tbn:ANd9GcTQNoGBUJKIAMGgZJ1BqK7kVcpzL68eQIWeBaQLiC2wyviGkInc"/>
          <p:cNvPicPr preferRelativeResize="0"/>
          <p:nvPr/>
        </p:nvPicPr>
        <p:blipFill rotWithShape="1">
          <a:blip r:embed="rId3">
            <a:alphaModFix/>
          </a:blip>
          <a:srcRect/>
          <a:stretch/>
        </p:blipFill>
        <p:spPr>
          <a:xfrm>
            <a:off x="2904166" y="3125235"/>
            <a:ext cx="3039299" cy="20226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457200" y="274637"/>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lt1"/>
              </a:buClr>
              <a:buSzPct val="25000"/>
              <a:buFont typeface="Calibri"/>
              <a:buNone/>
            </a:pPr>
            <a:r>
              <a:rPr lang="en-US" sz="4400" b="0" i="0" u="none" strike="noStrike" cap="none">
                <a:solidFill>
                  <a:schemeClr val="lt1"/>
                </a:solidFill>
                <a:latin typeface="Calibri"/>
                <a:ea typeface="Calibri"/>
                <a:cs typeface="Calibri"/>
                <a:sym typeface="Calibri"/>
              </a:rPr>
              <a:t>SUCCESS CRITERIA </a:t>
            </a:r>
          </a:p>
        </p:txBody>
      </p:sp>
      <p:sp>
        <p:nvSpPr>
          <p:cNvPr id="200" name="Shape 200"/>
          <p:cNvSpPr txBox="1">
            <a:spLocks noGrp="1"/>
          </p:cNvSpPr>
          <p:nvPr>
            <p:ph type="body" idx="1"/>
          </p:nvPr>
        </p:nvSpPr>
        <p:spPr>
          <a:xfrm>
            <a:off x="457200" y="1600200"/>
            <a:ext cx="8229600" cy="4525963"/>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rgbClr val="FFFFFF"/>
              </a:buClr>
              <a:buSzPct val="100000"/>
              <a:buFont typeface="Arial"/>
              <a:buChar char="•"/>
            </a:pPr>
            <a:r>
              <a:rPr lang="en-US" sz="3200" b="0" i="0" u="none" strike="noStrike" cap="none">
                <a:solidFill>
                  <a:srgbClr val="FFFFFF"/>
                </a:solidFill>
                <a:latin typeface="Calibri"/>
                <a:ea typeface="Calibri"/>
                <a:cs typeface="Calibri"/>
                <a:sym typeface="Calibri"/>
              </a:rPr>
              <a:t>I CAN DEFINE WHAT IT MEANS TO EXIST</a:t>
            </a:r>
          </a:p>
          <a:p>
            <a:pPr marL="342900" marR="0" lvl="0" indent="-342900" algn="l" rtl="0">
              <a:spcBef>
                <a:spcPts val="640"/>
              </a:spcBef>
              <a:spcAft>
                <a:spcPts val="0"/>
              </a:spcAft>
              <a:buClr>
                <a:srgbClr val="FFFFFF"/>
              </a:buClr>
              <a:buSzPct val="100000"/>
              <a:buFont typeface="Arial"/>
              <a:buChar char="•"/>
            </a:pPr>
            <a:r>
              <a:rPr lang="en-US" sz="3200" b="0" i="0" u="none" strike="noStrike" cap="none">
                <a:solidFill>
                  <a:srgbClr val="FFFFFF"/>
                </a:solidFill>
                <a:latin typeface="Calibri"/>
                <a:ea typeface="Calibri"/>
                <a:cs typeface="Calibri"/>
                <a:sym typeface="Calibri"/>
              </a:rPr>
              <a:t>I HAVE DEFINED MY IDENTITY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457200" y="274637"/>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rgbClr val="FFFFFF"/>
              </a:buClr>
              <a:buSzPct val="25000"/>
              <a:buFont typeface="Calibri"/>
              <a:buNone/>
            </a:pPr>
            <a:r>
              <a:rPr lang="en-US" sz="4400" b="0" i="0" u="none" strike="noStrike" cap="none">
                <a:solidFill>
                  <a:srgbClr val="FFFFFF"/>
                </a:solidFill>
                <a:latin typeface="Calibri"/>
                <a:ea typeface="Calibri"/>
                <a:cs typeface="Calibri"/>
                <a:sym typeface="Calibri"/>
              </a:rPr>
              <a:t>Who are YOU?</a:t>
            </a:r>
          </a:p>
        </p:txBody>
      </p:sp>
      <p:sp>
        <p:nvSpPr>
          <p:cNvPr id="206" name="Shape 206"/>
          <p:cNvSpPr txBox="1">
            <a:spLocks noGrp="1"/>
          </p:cNvSpPr>
          <p:nvPr>
            <p:ph type="body" idx="1"/>
          </p:nvPr>
        </p:nvSpPr>
        <p:spPr>
          <a:xfrm>
            <a:off x="457200" y="1600200"/>
            <a:ext cx="8229600" cy="4525963"/>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dk1"/>
              </a:buClr>
              <a:buSzPct val="100000"/>
              <a:buFont typeface="Arial"/>
              <a:buNone/>
            </a:pPr>
            <a:endParaRPr sz="3200" b="0" i="0" u="none" strike="noStrike" cap="none">
              <a:solidFill>
                <a:srgbClr val="FFFFFF"/>
              </a:solidFill>
              <a:latin typeface="Calibri"/>
              <a:ea typeface="Calibri"/>
              <a:cs typeface="Calibri"/>
              <a:sym typeface="Calibri"/>
            </a:endParaRPr>
          </a:p>
          <a:p>
            <a:pPr marL="342900" marR="0" lvl="0" indent="-342900" algn="l" rtl="0">
              <a:spcBef>
                <a:spcPts val="640"/>
              </a:spcBef>
              <a:spcAft>
                <a:spcPts val="0"/>
              </a:spcAft>
              <a:buClr>
                <a:srgbClr val="FFFFFF"/>
              </a:buClr>
              <a:buSzPct val="100000"/>
              <a:buFont typeface="Arial"/>
              <a:buChar char="•"/>
            </a:pPr>
            <a:r>
              <a:rPr lang="en-US" sz="3200" b="0" i="0" u="none" strike="noStrike" cap="none">
                <a:solidFill>
                  <a:srgbClr val="FFFFFF"/>
                </a:solidFill>
                <a:latin typeface="Calibri"/>
                <a:ea typeface="Calibri"/>
                <a:cs typeface="Calibri"/>
                <a:sym typeface="Calibri"/>
              </a:rPr>
              <a:t>On a blank sheet of paper answer the following questions:</a:t>
            </a:r>
          </a:p>
          <a:p>
            <a:pPr marL="342900" marR="0" lvl="0" indent="-342900" algn="l" rtl="0">
              <a:spcBef>
                <a:spcPts val="640"/>
              </a:spcBef>
              <a:spcAft>
                <a:spcPts val="0"/>
              </a:spcAft>
              <a:buClr>
                <a:srgbClr val="FFFFFF"/>
              </a:buClr>
              <a:buSzPct val="100000"/>
              <a:buFont typeface="Arial"/>
              <a:buChar char="•"/>
            </a:pPr>
            <a:r>
              <a:rPr lang="en-US" sz="3200" b="0" i="0" u="none" strike="noStrike" cap="none">
                <a:solidFill>
                  <a:srgbClr val="FFFFFF"/>
                </a:solidFill>
                <a:latin typeface="Calibri"/>
                <a:ea typeface="Calibri"/>
                <a:cs typeface="Calibri"/>
                <a:sym typeface="Calibri"/>
              </a:rPr>
              <a:t>What do you know about yourself? </a:t>
            </a:r>
          </a:p>
          <a:p>
            <a:pPr marL="342900" marR="0" lvl="0" indent="-342900" algn="l" rtl="0">
              <a:spcBef>
                <a:spcPts val="640"/>
              </a:spcBef>
              <a:spcAft>
                <a:spcPts val="0"/>
              </a:spcAft>
              <a:buClr>
                <a:srgbClr val="FFFFFF"/>
              </a:buClr>
              <a:buSzPct val="100000"/>
              <a:buFont typeface="Arial"/>
              <a:buChar char="•"/>
            </a:pPr>
            <a:r>
              <a:rPr lang="en-US" sz="3200" b="0" i="0" u="none" strike="noStrike" cap="none">
                <a:solidFill>
                  <a:srgbClr val="FFFFFF"/>
                </a:solidFill>
                <a:latin typeface="Calibri"/>
                <a:ea typeface="Calibri"/>
                <a:cs typeface="Calibri"/>
                <a:sym typeface="Calibri"/>
              </a:rPr>
              <a:t>What do you want to know about yourself? </a:t>
            </a:r>
          </a:p>
          <a:p>
            <a:pPr marL="342900" marR="0" lvl="0" indent="-342900" algn="l" rtl="0">
              <a:spcBef>
                <a:spcPts val="640"/>
              </a:spcBef>
              <a:spcAft>
                <a:spcPts val="0"/>
              </a:spcAft>
              <a:buClr>
                <a:srgbClr val="FFFFFF"/>
              </a:buClr>
              <a:buSzPct val="100000"/>
              <a:buFont typeface="Arial"/>
              <a:buChar char="•"/>
            </a:pPr>
            <a:r>
              <a:rPr lang="en-US" sz="3200" b="0" i="0" u="none" strike="noStrike" cap="none">
                <a:solidFill>
                  <a:srgbClr val="FFFFFF"/>
                </a:solidFill>
                <a:latin typeface="Calibri"/>
                <a:ea typeface="Calibri"/>
                <a:cs typeface="Calibri"/>
                <a:sym typeface="Calibri"/>
              </a:rPr>
              <a:t>Who controls you? </a:t>
            </a:r>
          </a:p>
          <a:p>
            <a:pPr marL="0" marR="0" lvl="0" indent="0" algn="l" rtl="0">
              <a:spcBef>
                <a:spcPts val="640"/>
              </a:spcBef>
              <a:buClr>
                <a:srgbClr val="FFFFFF"/>
              </a:buClr>
              <a:buSzPct val="25000"/>
              <a:buFont typeface="Arial"/>
              <a:buNone/>
            </a:pPr>
            <a:r>
              <a:rPr lang="en-US" sz="3200" b="0" i="0" u="none" strike="noStrike" cap="none">
                <a:solidFill>
                  <a:srgbClr val="FFFFFF"/>
                </a:solidFill>
                <a:latin typeface="Calibri"/>
                <a:ea typeface="Calibri"/>
                <a:cs typeface="Calibri"/>
                <a:sym typeface="Calibri"/>
              </a:rPr>
              <a:t>– Do you control yourself?</a:t>
            </a:r>
            <a:r>
              <a:rPr lang="en-US" sz="3200" b="0" i="0" u="none" strike="noStrike" cap="none">
                <a:solidFill>
                  <a:schemeClr val="dk1"/>
                </a:solidFill>
                <a:latin typeface="Calibri"/>
                <a:ea typeface="Calibri"/>
                <a:cs typeface="Calibri"/>
                <a:sym typeface="Calibri"/>
              </a:rPr>
              <a:t>or do outside forces control you?</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ctrTitle"/>
          </p:nvPr>
        </p:nvSpPr>
        <p:spPr>
          <a:xfrm>
            <a:off x="685800" y="272624"/>
            <a:ext cx="7772400" cy="1441799"/>
          </a:xfrm>
          <a:prstGeom prst="rect">
            <a:avLst/>
          </a:prstGeom>
          <a:noFill/>
          <a:ln>
            <a:noFill/>
          </a:ln>
        </p:spPr>
        <p:txBody>
          <a:bodyPr wrap="square" lIns="91425" tIns="45700" rIns="91425" bIns="45700" anchor="ctr" anchorCtr="0">
            <a:noAutofit/>
          </a:bodyPr>
          <a:lstStyle/>
          <a:p>
            <a:pPr marL="0" marR="0" lvl="0" indent="0" algn="ctr" rtl="0">
              <a:spcBef>
                <a:spcPts val="0"/>
              </a:spcBef>
              <a:buClr>
                <a:srgbClr val="FF0000"/>
              </a:buClr>
              <a:buSzPct val="25000"/>
              <a:buFont typeface="Arial"/>
              <a:buNone/>
            </a:pPr>
            <a:r>
              <a:rPr lang="en-US" sz="3000" b="0" i="0" u="none" strike="noStrike" cap="none">
                <a:solidFill>
                  <a:srgbClr val="FF0000"/>
                </a:solidFill>
                <a:latin typeface="Arial"/>
                <a:ea typeface="Arial"/>
                <a:cs typeface="Arial"/>
                <a:sym typeface="Arial"/>
              </a:rPr>
              <a:t>How do you know you exist??</a:t>
            </a:r>
          </a:p>
        </p:txBody>
      </p:sp>
      <p:sp>
        <p:nvSpPr>
          <p:cNvPr id="212" name="Shape 212" descr="A scene from one of my all time favorite movies - The Matrix (1999).  All rights belong to their respective owners. No copyright infringement intended." title="The Matrix - What is Real?">
            <a:hlinkClick r:id="rId3"/>
          </p:cNvPr>
          <p:cNvSpPr/>
          <p:nvPr/>
        </p:nvSpPr>
        <p:spPr>
          <a:xfrm>
            <a:off x="152400" y="1866824"/>
            <a:ext cx="8630049" cy="4594625"/>
          </a:xfrm>
          <a:prstGeom prst="rect">
            <a:avLst/>
          </a:prstGeom>
          <a:blipFill>
            <a:blip r:embed="rId4">
              <a:alphaModFix/>
            </a:blip>
            <a:stretch>
              <a:fillRect/>
            </a:stretch>
          </a:blipFill>
          <a:ln>
            <a:noFill/>
          </a:ln>
        </p:spPr>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ctrTitle"/>
          </p:nvPr>
        </p:nvSpPr>
        <p:spPr>
          <a:xfrm>
            <a:off x="714347" y="1357298"/>
            <a:ext cx="7772400" cy="2857519"/>
          </a:xfrm>
          <a:prstGeom prst="rect">
            <a:avLst/>
          </a:prstGeom>
          <a:noFill/>
          <a:ln>
            <a:noFill/>
          </a:ln>
        </p:spPr>
        <p:txBody>
          <a:bodyPr wrap="square" lIns="91425" tIns="45700" rIns="91425" bIns="45700" anchor="ctr" anchorCtr="0">
            <a:noAutofit/>
          </a:bodyPr>
          <a:lstStyle/>
          <a:p>
            <a:pPr marL="0" marR="0" lvl="0" indent="0" algn="ctr" rtl="0">
              <a:spcBef>
                <a:spcPts val="0"/>
              </a:spcBef>
              <a:buClr>
                <a:srgbClr val="FF0000"/>
              </a:buClr>
              <a:buSzPct val="25000"/>
              <a:buFont typeface="Arial"/>
              <a:buNone/>
            </a:pPr>
            <a:r>
              <a:rPr lang="en-US" sz="8000" b="0" i="0" u="none" strike="noStrike" cap="none">
                <a:solidFill>
                  <a:srgbClr val="FF0000"/>
                </a:solidFill>
                <a:latin typeface="Arial"/>
                <a:ea typeface="Arial"/>
                <a:cs typeface="Arial"/>
                <a:sym typeface="Arial"/>
              </a:rPr>
              <a:t>How do you know you exist??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457200" y="274637"/>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rgbClr val="FFFFFF"/>
              </a:buClr>
              <a:buSzPct val="25000"/>
              <a:buFont typeface="Calibri"/>
              <a:buNone/>
            </a:pPr>
            <a:r>
              <a:rPr lang="en-US" sz="4400" b="0" i="0" u="none" strike="noStrike" cap="none">
                <a:solidFill>
                  <a:srgbClr val="FFFFFF"/>
                </a:solidFill>
                <a:latin typeface="Calibri"/>
                <a:ea typeface="Calibri"/>
                <a:cs typeface="Calibri"/>
                <a:sym typeface="Calibri"/>
              </a:rPr>
              <a:t>Existentialism</a:t>
            </a:r>
          </a:p>
        </p:txBody>
      </p:sp>
      <p:sp>
        <p:nvSpPr>
          <p:cNvPr id="223" name="Shape 223"/>
          <p:cNvSpPr txBox="1">
            <a:spLocks noGrp="1"/>
          </p:cNvSpPr>
          <p:nvPr>
            <p:ph type="body" idx="1"/>
          </p:nvPr>
        </p:nvSpPr>
        <p:spPr>
          <a:xfrm>
            <a:off x="457200" y="1226975"/>
            <a:ext cx="8229600" cy="4526100"/>
          </a:xfrm>
          <a:prstGeom prst="rect">
            <a:avLst/>
          </a:prstGeom>
          <a:noFill/>
          <a:ln>
            <a:noFill/>
          </a:ln>
        </p:spPr>
        <p:txBody>
          <a:bodyPr wrap="square" lIns="91425" tIns="45700" rIns="91425" bIns="45700" anchor="t" anchorCtr="0">
            <a:noAutofit/>
          </a:bodyPr>
          <a:lstStyle/>
          <a:p>
            <a:pPr marL="342900" marR="0" lvl="0" indent="-342900" algn="l" rtl="0">
              <a:lnSpc>
                <a:spcPct val="80000"/>
              </a:lnSpc>
              <a:spcBef>
                <a:spcPts val="0"/>
              </a:spcBef>
              <a:spcAft>
                <a:spcPts val="0"/>
              </a:spcAft>
              <a:buClr>
                <a:srgbClr val="FFFFFF"/>
              </a:buClr>
              <a:buSzPct val="100740"/>
              <a:buFont typeface="Arial"/>
              <a:buChar char="•"/>
            </a:pPr>
            <a:r>
              <a:rPr lang="en-US" sz="2720" b="0" i="0" u="none" strike="noStrike" cap="none">
                <a:solidFill>
                  <a:srgbClr val="FFFFFF"/>
                </a:solidFill>
                <a:latin typeface="Calibri"/>
                <a:ea typeface="Calibri"/>
                <a:cs typeface="Calibri"/>
                <a:sym typeface="Calibri"/>
              </a:rPr>
              <a:t>Existentialists believe that we're born without purpose into a world that makes no sense — but each person has the ability to create his or her own sense of meaning and peace. Discover who invented this relatively new school of philosophy as well as what concepts define existentialism.</a:t>
            </a:r>
            <a:br>
              <a:rPr lang="en-US" sz="2720" b="0" i="0" u="none" strike="noStrike" cap="none">
                <a:solidFill>
                  <a:srgbClr val="FFFFFF"/>
                </a:solidFill>
                <a:latin typeface="Calibri"/>
                <a:ea typeface="Calibri"/>
                <a:cs typeface="Calibri"/>
                <a:sym typeface="Calibri"/>
              </a:rPr>
            </a:br>
            <a:r>
              <a:rPr lang="en-US" sz="2720" b="0" i="0" u="none" strike="noStrike" cap="none">
                <a:solidFill>
                  <a:srgbClr val="FFFFFF"/>
                </a:solidFill>
                <a:latin typeface="Calibri"/>
                <a:ea typeface="Calibri"/>
                <a:cs typeface="Calibri"/>
                <a:sym typeface="Calibri"/>
              </a:rPr>
              <a:t/>
            </a:r>
            <a:br>
              <a:rPr lang="en-US" sz="2720" b="0" i="0" u="none" strike="noStrike" cap="none">
                <a:solidFill>
                  <a:srgbClr val="FFFFFF"/>
                </a:solidFill>
                <a:latin typeface="Calibri"/>
                <a:ea typeface="Calibri"/>
                <a:cs typeface="Calibri"/>
                <a:sym typeface="Calibri"/>
              </a:rPr>
            </a:br>
            <a:r>
              <a:rPr lang="en-US" sz="2720" b="0" i="0" u="none" strike="noStrike" cap="none">
                <a:solidFill>
                  <a:srgbClr val="FFFFFF"/>
                </a:solidFill>
                <a:latin typeface="Calibri"/>
                <a:ea typeface="Calibri"/>
                <a:cs typeface="Calibri"/>
                <a:sym typeface="Calibri"/>
              </a:rPr>
              <a:t>Existentialism is a term applied to some late 19th- and 20th-century philosophers who may not have agreed about much, but who all believed that each person must define themselves in an absurd, illogical world. The following are the core figures of existentialist philosophy.</a:t>
            </a:r>
          </a:p>
          <a:p>
            <a:pPr marL="342900" marR="0" lvl="0" indent="-342900" algn="l" rtl="0">
              <a:lnSpc>
                <a:spcPct val="80000"/>
              </a:lnSpc>
              <a:spcBef>
                <a:spcPts val="544"/>
              </a:spcBef>
              <a:buClr>
                <a:schemeClr val="dk1"/>
              </a:buClr>
              <a:buSzPct val="100740"/>
              <a:buFont typeface="Arial"/>
              <a:buNone/>
            </a:pPr>
            <a:endParaRPr sz="2720" b="0" i="0" u="none" strike="noStrike" cap="none">
              <a:solidFill>
                <a:srgbClr val="FFFFFF"/>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457200" y="274637"/>
            <a:ext cx="8229600" cy="1143000"/>
          </a:xfrm>
          <a:prstGeom prst="rect">
            <a:avLst/>
          </a:prstGeom>
        </p:spPr>
        <p:txBody>
          <a:bodyPr wrap="square" lIns="91425" tIns="91425" rIns="91425" bIns="91425" anchor="ctr" anchorCtr="0">
            <a:noAutofit/>
          </a:bodyPr>
          <a:lstStyle/>
          <a:p>
            <a:pPr lvl="0">
              <a:spcBef>
                <a:spcPts val="0"/>
              </a:spcBef>
              <a:buNone/>
            </a:pPr>
            <a:endParaRPr/>
          </a:p>
        </p:txBody>
      </p:sp>
      <p:sp>
        <p:nvSpPr>
          <p:cNvPr id="229" name="Shape 229"/>
          <p:cNvSpPr txBox="1">
            <a:spLocks noGrp="1"/>
          </p:cNvSpPr>
          <p:nvPr>
            <p:ph type="body" idx="1"/>
          </p:nvPr>
        </p:nvSpPr>
        <p:spPr>
          <a:xfrm>
            <a:off x="457200" y="1600200"/>
            <a:ext cx="8229600" cy="4526100"/>
          </a:xfrm>
          <a:prstGeom prst="rect">
            <a:avLst/>
          </a:prstGeom>
        </p:spPr>
        <p:txBody>
          <a:bodyPr wrap="square" lIns="91425" tIns="91425" rIns="91425" bIns="91425" anchor="t" anchorCtr="0">
            <a:noAutofit/>
          </a:bodyPr>
          <a:lstStyle/>
          <a:p>
            <a:pPr lvl="0">
              <a:spcBef>
                <a:spcPts val="0"/>
              </a:spcBef>
              <a:buNone/>
            </a:pPr>
            <a:endParaRPr/>
          </a:p>
        </p:txBody>
      </p:sp>
      <p:pic>
        <p:nvPicPr>
          <p:cNvPr id="230" name="Shape 230"/>
          <p:cNvPicPr preferRelativeResize="0"/>
          <p:nvPr/>
        </p:nvPicPr>
        <p:blipFill>
          <a:blip r:embed="rId3">
            <a:alphaModFix/>
          </a:blip>
          <a:stretch>
            <a:fillRect/>
          </a:stretch>
        </p:blipFill>
        <p:spPr>
          <a:xfrm>
            <a:off x="290712" y="986425"/>
            <a:ext cx="8562575" cy="4471699"/>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358</Words>
  <Application>Microsoft Macintosh PowerPoint</Application>
  <PresentationFormat>On-screen Show (4:3)</PresentationFormat>
  <Paragraphs>51</Paragraphs>
  <Slides>15</Slides>
  <Notes>15</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Default Design</vt:lpstr>
      <vt:lpstr>PowerPoint Presentation</vt:lpstr>
      <vt:lpstr>PowerPoint Presentation</vt:lpstr>
      <vt:lpstr>Guiding Question</vt:lpstr>
      <vt:lpstr>SUCCESS CRITERIA </vt:lpstr>
      <vt:lpstr>Who are YOU?</vt:lpstr>
      <vt:lpstr>How do you know you exist??</vt:lpstr>
      <vt:lpstr>How do you know you exist??</vt:lpstr>
      <vt:lpstr>Existentialism</vt:lpstr>
      <vt:lpstr>PowerPoint Presentation</vt:lpstr>
      <vt:lpstr>PowerPoint Presentation</vt:lpstr>
      <vt:lpstr>THE TRUTH IS....... </vt:lpstr>
      <vt:lpstr>PowerPoint Presentation</vt:lpstr>
      <vt:lpstr>Circle time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Matt Greer</cp:lastModifiedBy>
  <cp:revision>1</cp:revision>
  <dcterms:modified xsi:type="dcterms:W3CDTF">2017-10-01T20:41:06Z</dcterms:modified>
</cp:coreProperties>
</file>