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Lst>
  <p:sldSz cy="6858000" cx="12192000"/>
  <p:notesSz cx="6858000" cy="9144000"/>
  <p:embeddedFontLst>
    <p:embeddedFont>
      <p:font typeface="Questrial"/>
      <p:regular r:id="rId2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11" Type="http://schemas.openxmlformats.org/officeDocument/2006/relationships/slide" Target="slides/slide7.xml"/><Relationship Id="rId10" Type="http://schemas.openxmlformats.org/officeDocument/2006/relationships/slide" Target="slides/slide6.xml"/><Relationship Id="rId21" Type="http://schemas.openxmlformats.org/officeDocument/2006/relationships/font" Target="fonts/Questrial-regular.fntdata"/><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5" Type="http://schemas.openxmlformats.org/officeDocument/2006/relationships/slide" Target="slides/slide1.xml"/><Relationship Id="rId19" Type="http://schemas.openxmlformats.org/officeDocument/2006/relationships/slide" Target="slides/slide15.xml"/><Relationship Id="rId6" Type="http://schemas.openxmlformats.org/officeDocument/2006/relationships/slide" Target="slides/slide2.xml"/><Relationship Id="rId18" Type="http://schemas.openxmlformats.org/officeDocument/2006/relationships/slide" Target="slides/slide14.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Shape 3"/>
          <p:cNvSpPr txBox="1"/>
          <p:nvPr>
            <p:ph idx="2" type="hdr"/>
          </p:nvPr>
        </p:nvSpPr>
        <p:spPr>
          <a:xfrm>
            <a:off x="0" y="0"/>
            <a:ext cx="2971800" cy="458788"/>
          </a:xfrm>
          <a:prstGeom prst="rect">
            <a:avLst/>
          </a:prstGeom>
          <a:noFill/>
          <a:ln>
            <a:noFill/>
          </a:ln>
        </p:spPr>
        <p:txBody>
          <a:bodyPr anchorCtr="0" anchor="t" bIns="91425" lIns="91425" rIns="91425" wrap="square" tIns="91425"/>
          <a:lstStyle>
            <a:lvl1pPr indent="0" lvl="0" marL="0" marR="0" rtl="0" algn="l">
              <a:spcBef>
                <a:spcPts val="0"/>
              </a:spcBef>
              <a:buSzPts val="1400"/>
              <a:buNone/>
              <a:defRPr b="0" i="0" sz="1200" u="none" cap="none" strike="noStrike">
                <a:solidFill>
                  <a:schemeClr val="dk1"/>
                </a:solidFill>
                <a:latin typeface="Calibri"/>
                <a:ea typeface="Calibri"/>
                <a:cs typeface="Calibri"/>
                <a:sym typeface="Calibri"/>
              </a:defRPr>
            </a:lvl1pPr>
            <a:lvl2pPr indent="0" lvl="1" marL="457200" marR="0" rtl="0" algn="l">
              <a:spcBef>
                <a:spcPts val="0"/>
              </a:spcBef>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SzPts val="1400"/>
              <a:buNone/>
              <a:defRPr b="0" i="0" sz="1800" u="none" cap="none" strike="noStrike">
                <a:solidFill>
                  <a:schemeClr val="dk1"/>
                </a:solidFill>
                <a:latin typeface="Calibri"/>
                <a:ea typeface="Calibri"/>
                <a:cs typeface="Calibri"/>
                <a:sym typeface="Calibri"/>
              </a:defRPr>
            </a:lvl9pPr>
          </a:lstStyle>
          <a:p/>
        </p:txBody>
      </p:sp>
      <p:sp>
        <p:nvSpPr>
          <p:cNvPr id="4" name="Shape 4"/>
          <p:cNvSpPr txBox="1"/>
          <p:nvPr>
            <p:ph idx="10" type="dt"/>
          </p:nvPr>
        </p:nvSpPr>
        <p:spPr>
          <a:xfrm>
            <a:off x="3884613" y="0"/>
            <a:ext cx="2971800" cy="458788"/>
          </a:xfrm>
          <a:prstGeom prst="rect">
            <a:avLst/>
          </a:prstGeom>
          <a:noFill/>
          <a:ln>
            <a:noFill/>
          </a:ln>
        </p:spPr>
        <p:txBody>
          <a:bodyPr anchorCtr="0" anchor="t" bIns="91425" lIns="91425" rIns="91425" wrap="square" tIns="91425"/>
          <a:lstStyle>
            <a:lvl1pPr indent="0" lvl="0" marL="0" marR="0" rtl="0" algn="r">
              <a:spcBef>
                <a:spcPts val="0"/>
              </a:spcBef>
              <a:buSzPts val="1400"/>
              <a:buNone/>
              <a:defRPr b="0" i="0" sz="1200" u="none" cap="none" strike="noStrike">
                <a:solidFill>
                  <a:schemeClr val="dk1"/>
                </a:solidFill>
                <a:latin typeface="Calibri"/>
                <a:ea typeface="Calibri"/>
                <a:cs typeface="Calibri"/>
                <a:sym typeface="Calibri"/>
              </a:defRPr>
            </a:lvl1pPr>
            <a:lvl2pPr indent="0" lvl="1" marL="457200" marR="0" rtl="0" algn="l">
              <a:spcBef>
                <a:spcPts val="0"/>
              </a:spcBef>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SzPts val="1400"/>
              <a:buNone/>
              <a:defRPr b="0" i="0" sz="1800" u="none" cap="none" strike="noStrike">
                <a:solidFill>
                  <a:schemeClr val="dk1"/>
                </a:solidFill>
                <a:latin typeface="Calibri"/>
                <a:ea typeface="Calibri"/>
                <a:cs typeface="Calibri"/>
                <a:sym typeface="Calibri"/>
              </a:defRPr>
            </a:lvl9pPr>
          </a:lstStyle>
          <a:p/>
        </p:txBody>
      </p:sp>
      <p:sp>
        <p:nvSpPr>
          <p:cNvPr id="5" name="Shape 5"/>
          <p:cNvSpPr/>
          <p:nvPr>
            <p:ph idx="3"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6" name="Shape 6"/>
          <p:cNvSpPr txBox="1"/>
          <p:nvPr>
            <p:ph idx="1" type="body"/>
          </p:nvPr>
        </p:nvSpPr>
        <p:spPr>
          <a:xfrm>
            <a:off x="685800" y="4400550"/>
            <a:ext cx="5486400" cy="3600450"/>
          </a:xfrm>
          <a:prstGeom prst="rect">
            <a:avLst/>
          </a:prstGeom>
          <a:noFill/>
          <a:ln>
            <a:noFill/>
          </a:ln>
        </p:spPr>
        <p:txBody>
          <a:bodyPr anchorCtr="0" anchor="t" bIns="91425" lIns="91425" rIns="91425" wrap="square" tIns="91425"/>
          <a:lstStyle>
            <a:lvl1pPr indent="0" lvl="0" marL="0" marR="0" rtl="0" algn="l">
              <a:spcBef>
                <a:spcPts val="0"/>
              </a:spcBef>
              <a:buSzPts val="1400"/>
              <a:buNone/>
              <a:defRPr b="0" i="0" sz="1200" u="none" cap="none" strike="noStrike">
                <a:solidFill>
                  <a:schemeClr val="dk1"/>
                </a:solidFill>
                <a:latin typeface="Calibri"/>
                <a:ea typeface="Calibri"/>
                <a:cs typeface="Calibri"/>
                <a:sym typeface="Calibri"/>
              </a:defRPr>
            </a:lvl1pPr>
            <a:lvl2pPr indent="0" lvl="1" marL="457200" marR="0" rtl="0" algn="l">
              <a:spcBef>
                <a:spcPts val="0"/>
              </a:spcBef>
              <a:buSzPts val="1400"/>
              <a:buNone/>
              <a:defRPr b="0" i="0" sz="1200" u="none" cap="none" strike="noStrike">
                <a:solidFill>
                  <a:schemeClr val="dk1"/>
                </a:solidFill>
                <a:latin typeface="Calibri"/>
                <a:ea typeface="Calibri"/>
                <a:cs typeface="Calibri"/>
                <a:sym typeface="Calibri"/>
              </a:defRPr>
            </a:lvl2pPr>
            <a:lvl3pPr indent="0" lvl="2" marL="914400" marR="0" rtl="0" algn="l">
              <a:spcBef>
                <a:spcPts val="0"/>
              </a:spcBef>
              <a:buSzPts val="1400"/>
              <a:buNone/>
              <a:defRPr b="0" i="0" sz="1200" u="none" cap="none" strike="noStrike">
                <a:solidFill>
                  <a:schemeClr val="dk1"/>
                </a:solidFill>
                <a:latin typeface="Calibri"/>
                <a:ea typeface="Calibri"/>
                <a:cs typeface="Calibri"/>
                <a:sym typeface="Calibri"/>
              </a:defRPr>
            </a:lvl3pPr>
            <a:lvl4pPr indent="0" lvl="3" marL="1371600" marR="0" rtl="0" algn="l">
              <a:spcBef>
                <a:spcPts val="0"/>
              </a:spcBef>
              <a:buSzPts val="1400"/>
              <a:buNone/>
              <a:defRPr b="0" i="0" sz="1200" u="none" cap="none" strike="noStrike">
                <a:solidFill>
                  <a:schemeClr val="dk1"/>
                </a:solidFill>
                <a:latin typeface="Calibri"/>
                <a:ea typeface="Calibri"/>
                <a:cs typeface="Calibri"/>
                <a:sym typeface="Calibri"/>
              </a:defRPr>
            </a:lvl4pPr>
            <a:lvl5pPr indent="0" lvl="4" marL="1828800" marR="0" rtl="0" algn="l">
              <a:spcBef>
                <a:spcPts val="0"/>
              </a:spcBef>
              <a:buSzPts val="1400"/>
              <a:buNone/>
              <a:defRPr b="0" i="0" sz="1200" u="none" cap="none" strike="noStrike">
                <a:solidFill>
                  <a:schemeClr val="dk1"/>
                </a:solidFill>
                <a:latin typeface="Calibri"/>
                <a:ea typeface="Calibri"/>
                <a:cs typeface="Calibri"/>
                <a:sym typeface="Calibri"/>
              </a:defRPr>
            </a:lvl5pPr>
            <a:lvl6pPr indent="0" lvl="5" marL="2286000" marR="0" rtl="0" algn="l">
              <a:spcBef>
                <a:spcPts val="0"/>
              </a:spcBef>
              <a:buSzPts val="1400"/>
              <a:buNone/>
              <a:defRPr b="0" i="0" sz="1200" u="none" cap="none" strike="noStrike">
                <a:solidFill>
                  <a:schemeClr val="dk1"/>
                </a:solidFill>
                <a:latin typeface="Calibri"/>
                <a:ea typeface="Calibri"/>
                <a:cs typeface="Calibri"/>
                <a:sym typeface="Calibri"/>
              </a:defRPr>
            </a:lvl6pPr>
            <a:lvl7pPr indent="0" lvl="6" marL="2743200" marR="0" rtl="0" algn="l">
              <a:spcBef>
                <a:spcPts val="0"/>
              </a:spcBef>
              <a:buSzPts val="1400"/>
              <a:buNone/>
              <a:defRPr b="0" i="0" sz="1200" u="none" cap="none" strike="noStrike">
                <a:solidFill>
                  <a:schemeClr val="dk1"/>
                </a:solidFill>
                <a:latin typeface="Calibri"/>
                <a:ea typeface="Calibri"/>
                <a:cs typeface="Calibri"/>
                <a:sym typeface="Calibri"/>
              </a:defRPr>
            </a:lvl7pPr>
            <a:lvl8pPr indent="0" lvl="7" marL="3200400" marR="0" rtl="0" algn="l">
              <a:spcBef>
                <a:spcPts val="0"/>
              </a:spcBef>
              <a:buSzPts val="1400"/>
              <a:buNone/>
              <a:defRPr b="0" i="0" sz="1200" u="none" cap="none" strike="noStrike">
                <a:solidFill>
                  <a:schemeClr val="dk1"/>
                </a:solidFill>
                <a:latin typeface="Calibri"/>
                <a:ea typeface="Calibri"/>
                <a:cs typeface="Calibri"/>
                <a:sym typeface="Calibri"/>
              </a:defRPr>
            </a:lvl8pPr>
            <a:lvl9pPr indent="0" lvl="8" marL="3657600" marR="0" rtl="0" algn="l">
              <a:spcBef>
                <a:spcPts val="0"/>
              </a:spcBef>
              <a:buSzPts val="1400"/>
              <a:buNone/>
              <a:defRPr b="0" i="0" sz="1200" u="none" cap="none" strike="noStrike">
                <a:solidFill>
                  <a:schemeClr val="dk1"/>
                </a:solidFill>
                <a:latin typeface="Calibri"/>
                <a:ea typeface="Calibri"/>
                <a:cs typeface="Calibri"/>
                <a:sym typeface="Calibri"/>
              </a:defRPr>
            </a:lvl9pPr>
          </a:lstStyle>
          <a:p/>
        </p:txBody>
      </p:sp>
      <p:sp>
        <p:nvSpPr>
          <p:cNvPr id="7" name="Shape 7"/>
          <p:cNvSpPr txBox="1"/>
          <p:nvPr>
            <p:ph idx="11" type="ftr"/>
          </p:nvPr>
        </p:nvSpPr>
        <p:spPr>
          <a:xfrm>
            <a:off x="0" y="8685213"/>
            <a:ext cx="2971800" cy="458787"/>
          </a:xfrm>
          <a:prstGeom prst="rect">
            <a:avLst/>
          </a:prstGeom>
          <a:noFill/>
          <a:ln>
            <a:noFill/>
          </a:ln>
        </p:spPr>
        <p:txBody>
          <a:bodyPr anchorCtr="0" anchor="b" bIns="91425" lIns="91425" rIns="91425" wrap="square" tIns="91425"/>
          <a:lstStyle>
            <a:lvl1pPr indent="0" lvl="0" marL="0" marR="0" rtl="0" algn="l">
              <a:spcBef>
                <a:spcPts val="0"/>
              </a:spcBef>
              <a:buSzPts val="1400"/>
              <a:buNone/>
              <a:defRPr b="0" i="0" sz="1200" u="none" cap="none" strike="noStrike">
                <a:solidFill>
                  <a:schemeClr val="dk1"/>
                </a:solidFill>
                <a:latin typeface="Calibri"/>
                <a:ea typeface="Calibri"/>
                <a:cs typeface="Calibri"/>
                <a:sym typeface="Calibri"/>
              </a:defRPr>
            </a:lvl1pPr>
            <a:lvl2pPr indent="0" lvl="1" marL="457200" marR="0" rtl="0" algn="l">
              <a:spcBef>
                <a:spcPts val="0"/>
              </a:spcBef>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SzPts val="1400"/>
              <a:buNone/>
              <a:defRPr b="0" i="0" sz="1800" u="none" cap="none" strike="noStrike">
                <a:solidFill>
                  <a:schemeClr val="dk1"/>
                </a:solidFill>
                <a:latin typeface="Calibri"/>
                <a:ea typeface="Calibri"/>
                <a:cs typeface="Calibri"/>
                <a:sym typeface="Calibri"/>
              </a:defRPr>
            </a:lvl9pPr>
          </a:lstStyle>
          <a:p/>
        </p:txBody>
      </p:sp>
      <p:sp>
        <p:nvSpPr>
          <p:cNvPr id="8" name="Shape 8"/>
          <p:cNvSpPr txBox="1"/>
          <p:nvPr>
            <p:ph idx="12" type="sldNum"/>
          </p:nvPr>
        </p:nvSpPr>
        <p:spPr>
          <a:xfrm>
            <a:off x="3884613" y="8685213"/>
            <a:ext cx="2971800" cy="458787"/>
          </a:xfrm>
          <a:prstGeom prst="rect">
            <a:avLst/>
          </a:prstGeom>
          <a:noFill/>
          <a:ln>
            <a:noFill/>
          </a:ln>
        </p:spPr>
        <p:txBody>
          <a:bodyPr anchorCtr="0" anchor="b" bIns="45700" lIns="91425" rIns="91425" wrap="square" tIns="45700">
            <a:noAutofit/>
          </a:bodyPr>
          <a:lstStyle/>
          <a:p>
            <a:pPr indent="0" lvl="0" marL="0" marR="0" rtl="0" algn="r">
              <a:spcBef>
                <a:spcPts val="0"/>
              </a:spcBef>
              <a:buNone/>
            </a:pPr>
            <a:fld id="{00000000-1234-1234-1234-123412341234}" type="slidenum">
              <a:rPr b="0" i="0" lang="en-US" sz="1200" u="none" cap="none" strike="noStrike">
                <a:solidFill>
                  <a:schemeClr val="dk1"/>
                </a:solidFill>
                <a:latin typeface="Calibri"/>
                <a:ea typeface="Calibri"/>
                <a:cs typeface="Calibri"/>
                <a:sym typeface="Calibri"/>
              </a:rPr>
              <a:t>‹#›</a:t>
            </a:fld>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3" name="Shape 93"/>
        <p:cNvGrpSpPr/>
        <p:nvPr/>
      </p:nvGrpSpPr>
      <p:grpSpPr>
        <a:xfrm>
          <a:off x="0" y="0"/>
          <a:ext cx="0" cy="0"/>
          <a:chOff x="0" y="0"/>
          <a:chExt cx="0" cy="0"/>
        </a:xfrm>
      </p:grpSpPr>
      <p:sp>
        <p:nvSpPr>
          <p:cNvPr id="94" name="Shape 94"/>
          <p:cNvSpPr txBox="1"/>
          <p:nvPr>
            <p:ph idx="1" type="body"/>
          </p:nvPr>
        </p:nvSpPr>
        <p:spPr>
          <a:xfrm>
            <a:off x="685800" y="4400550"/>
            <a:ext cx="5486400" cy="3600450"/>
          </a:xfrm>
          <a:prstGeom prst="rect">
            <a:avLst/>
          </a:prstGeom>
        </p:spPr>
        <p:txBody>
          <a:bodyPr anchorCtr="0" anchor="t" bIns="91425" lIns="91425" rIns="91425" wrap="square" tIns="91425">
            <a:noAutofit/>
          </a:bodyPr>
          <a:lstStyle/>
          <a:p>
            <a:pPr indent="0" lvl="0" marL="0">
              <a:spcBef>
                <a:spcPts val="0"/>
              </a:spcBef>
              <a:buNone/>
            </a:pPr>
            <a:r>
              <a:t/>
            </a:r>
            <a:endParaRPr/>
          </a:p>
        </p:txBody>
      </p:sp>
      <p:sp>
        <p:nvSpPr>
          <p:cNvPr id="95" name="Shape 95"/>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2" name="Shape 162"/>
        <p:cNvGrpSpPr/>
        <p:nvPr/>
      </p:nvGrpSpPr>
      <p:grpSpPr>
        <a:xfrm>
          <a:off x="0" y="0"/>
          <a:ext cx="0" cy="0"/>
          <a:chOff x="0" y="0"/>
          <a:chExt cx="0" cy="0"/>
        </a:xfrm>
      </p:grpSpPr>
      <p:sp>
        <p:nvSpPr>
          <p:cNvPr id="163" name="Shape 163"/>
          <p:cNvSpPr txBox="1"/>
          <p:nvPr>
            <p:ph idx="1" type="body"/>
          </p:nvPr>
        </p:nvSpPr>
        <p:spPr>
          <a:xfrm>
            <a:off x="685800" y="4400550"/>
            <a:ext cx="5486400" cy="3600450"/>
          </a:xfrm>
          <a:prstGeom prst="rect">
            <a:avLst/>
          </a:prstGeom>
        </p:spPr>
        <p:txBody>
          <a:bodyPr anchorCtr="0" anchor="t" bIns="91425" lIns="91425" rIns="91425" wrap="square" tIns="91425">
            <a:noAutofit/>
          </a:bodyPr>
          <a:lstStyle/>
          <a:p>
            <a:pPr indent="0" lvl="0" marL="0">
              <a:spcBef>
                <a:spcPts val="0"/>
              </a:spcBef>
              <a:buNone/>
            </a:pPr>
            <a:r>
              <a:t/>
            </a:r>
            <a:endParaRPr/>
          </a:p>
        </p:txBody>
      </p:sp>
      <p:sp>
        <p:nvSpPr>
          <p:cNvPr id="164" name="Shape 164"/>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9" name="Shape 169"/>
        <p:cNvGrpSpPr/>
        <p:nvPr/>
      </p:nvGrpSpPr>
      <p:grpSpPr>
        <a:xfrm>
          <a:off x="0" y="0"/>
          <a:ext cx="0" cy="0"/>
          <a:chOff x="0" y="0"/>
          <a:chExt cx="0" cy="0"/>
        </a:xfrm>
      </p:grpSpPr>
      <p:sp>
        <p:nvSpPr>
          <p:cNvPr id="170" name="Shape 170"/>
          <p:cNvSpPr txBox="1"/>
          <p:nvPr>
            <p:ph idx="1" type="body"/>
          </p:nvPr>
        </p:nvSpPr>
        <p:spPr>
          <a:xfrm>
            <a:off x="685800" y="4400550"/>
            <a:ext cx="5486400" cy="3600450"/>
          </a:xfrm>
          <a:prstGeom prst="rect">
            <a:avLst/>
          </a:prstGeom>
        </p:spPr>
        <p:txBody>
          <a:bodyPr anchorCtr="0" anchor="t" bIns="91425" lIns="91425" rIns="91425" wrap="square" tIns="91425">
            <a:noAutofit/>
          </a:bodyPr>
          <a:lstStyle/>
          <a:p>
            <a:pPr indent="0" lvl="0" marL="0">
              <a:spcBef>
                <a:spcPts val="0"/>
              </a:spcBef>
              <a:buNone/>
            </a:pPr>
            <a:r>
              <a:t/>
            </a:r>
            <a:endParaRPr/>
          </a:p>
        </p:txBody>
      </p:sp>
      <p:sp>
        <p:nvSpPr>
          <p:cNvPr id="171" name="Shape 171"/>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5" name="Shape 175"/>
        <p:cNvGrpSpPr/>
        <p:nvPr/>
      </p:nvGrpSpPr>
      <p:grpSpPr>
        <a:xfrm>
          <a:off x="0" y="0"/>
          <a:ext cx="0" cy="0"/>
          <a:chOff x="0" y="0"/>
          <a:chExt cx="0" cy="0"/>
        </a:xfrm>
      </p:grpSpPr>
      <p:sp>
        <p:nvSpPr>
          <p:cNvPr id="176" name="Shape 176"/>
          <p:cNvSpPr txBox="1"/>
          <p:nvPr>
            <p:ph idx="1" type="body"/>
          </p:nvPr>
        </p:nvSpPr>
        <p:spPr>
          <a:xfrm>
            <a:off x="685800" y="4400550"/>
            <a:ext cx="5486400" cy="3600600"/>
          </a:xfrm>
          <a:prstGeom prst="rect">
            <a:avLst/>
          </a:prstGeom>
        </p:spPr>
        <p:txBody>
          <a:bodyPr anchorCtr="0" anchor="t" bIns="91425" lIns="91425" rIns="91425" wrap="square" tIns="91425">
            <a:noAutofit/>
          </a:bodyPr>
          <a:lstStyle/>
          <a:p>
            <a:pPr indent="0" lvl="0" marL="0" rtl="0">
              <a:spcBef>
                <a:spcPts val="0"/>
              </a:spcBef>
              <a:buNone/>
            </a:pPr>
            <a:r>
              <a:t/>
            </a:r>
            <a:endParaRPr/>
          </a:p>
        </p:txBody>
      </p:sp>
      <p:sp>
        <p:nvSpPr>
          <p:cNvPr id="177" name="Shape 177"/>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1" name="Shape 181"/>
        <p:cNvGrpSpPr/>
        <p:nvPr/>
      </p:nvGrpSpPr>
      <p:grpSpPr>
        <a:xfrm>
          <a:off x="0" y="0"/>
          <a:ext cx="0" cy="0"/>
          <a:chOff x="0" y="0"/>
          <a:chExt cx="0" cy="0"/>
        </a:xfrm>
      </p:grpSpPr>
      <p:sp>
        <p:nvSpPr>
          <p:cNvPr id="182" name="Shape 182"/>
          <p:cNvSpPr txBox="1"/>
          <p:nvPr>
            <p:ph idx="1" type="body"/>
          </p:nvPr>
        </p:nvSpPr>
        <p:spPr>
          <a:xfrm>
            <a:off x="685800" y="4400550"/>
            <a:ext cx="5486400" cy="3600600"/>
          </a:xfrm>
          <a:prstGeom prst="rect">
            <a:avLst/>
          </a:prstGeom>
        </p:spPr>
        <p:txBody>
          <a:bodyPr anchorCtr="0" anchor="t" bIns="91425" lIns="91425" rIns="91425" wrap="square" tIns="91425">
            <a:noAutofit/>
          </a:bodyPr>
          <a:lstStyle/>
          <a:p>
            <a:pPr indent="0" lvl="0" marL="0" rtl="0">
              <a:spcBef>
                <a:spcPts val="0"/>
              </a:spcBef>
              <a:buNone/>
            </a:pPr>
            <a:r>
              <a:t/>
            </a:r>
            <a:endParaRPr/>
          </a:p>
        </p:txBody>
      </p:sp>
      <p:sp>
        <p:nvSpPr>
          <p:cNvPr id="183" name="Shape 183"/>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7" name="Shape 187"/>
        <p:cNvGrpSpPr/>
        <p:nvPr/>
      </p:nvGrpSpPr>
      <p:grpSpPr>
        <a:xfrm>
          <a:off x="0" y="0"/>
          <a:ext cx="0" cy="0"/>
          <a:chOff x="0" y="0"/>
          <a:chExt cx="0" cy="0"/>
        </a:xfrm>
      </p:grpSpPr>
      <p:sp>
        <p:nvSpPr>
          <p:cNvPr id="188" name="Shape 188"/>
          <p:cNvSpPr txBox="1"/>
          <p:nvPr>
            <p:ph idx="1" type="body"/>
          </p:nvPr>
        </p:nvSpPr>
        <p:spPr>
          <a:xfrm>
            <a:off x="685800" y="4400550"/>
            <a:ext cx="5486400" cy="3600450"/>
          </a:xfrm>
          <a:prstGeom prst="rect">
            <a:avLst/>
          </a:prstGeom>
        </p:spPr>
        <p:txBody>
          <a:bodyPr anchorCtr="0" anchor="t" bIns="91425" lIns="91425" rIns="91425" wrap="square" tIns="91425">
            <a:noAutofit/>
          </a:bodyPr>
          <a:lstStyle/>
          <a:p>
            <a:pPr indent="0" lvl="0" marL="0">
              <a:spcBef>
                <a:spcPts val="0"/>
              </a:spcBef>
              <a:buNone/>
            </a:pPr>
            <a:r>
              <a:t/>
            </a:r>
            <a:endParaRPr/>
          </a:p>
        </p:txBody>
      </p:sp>
      <p:sp>
        <p:nvSpPr>
          <p:cNvPr id="189" name="Shape 189"/>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5" name="Shape 195"/>
        <p:cNvGrpSpPr/>
        <p:nvPr/>
      </p:nvGrpSpPr>
      <p:grpSpPr>
        <a:xfrm>
          <a:off x="0" y="0"/>
          <a:ext cx="0" cy="0"/>
          <a:chOff x="0" y="0"/>
          <a:chExt cx="0" cy="0"/>
        </a:xfrm>
      </p:grpSpPr>
      <p:sp>
        <p:nvSpPr>
          <p:cNvPr id="196" name="Shape 196"/>
          <p:cNvSpPr txBox="1"/>
          <p:nvPr>
            <p:ph idx="1" type="body"/>
          </p:nvPr>
        </p:nvSpPr>
        <p:spPr>
          <a:xfrm>
            <a:off x="685800" y="4400550"/>
            <a:ext cx="5486400" cy="3600600"/>
          </a:xfrm>
          <a:prstGeom prst="rect">
            <a:avLst/>
          </a:prstGeom>
        </p:spPr>
        <p:txBody>
          <a:bodyPr anchorCtr="0" anchor="t" bIns="91425" lIns="91425" rIns="91425" wrap="square" tIns="91425">
            <a:noAutofit/>
          </a:bodyPr>
          <a:lstStyle/>
          <a:p>
            <a:pPr indent="0" lvl="0" marL="0" rtl="0">
              <a:spcBef>
                <a:spcPts val="0"/>
              </a:spcBef>
              <a:buNone/>
            </a:pPr>
            <a:r>
              <a:t/>
            </a:r>
            <a:endParaRPr/>
          </a:p>
        </p:txBody>
      </p:sp>
      <p:sp>
        <p:nvSpPr>
          <p:cNvPr id="197" name="Shape 197"/>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2" name="Shape 202"/>
        <p:cNvGrpSpPr/>
        <p:nvPr/>
      </p:nvGrpSpPr>
      <p:grpSpPr>
        <a:xfrm>
          <a:off x="0" y="0"/>
          <a:ext cx="0" cy="0"/>
          <a:chOff x="0" y="0"/>
          <a:chExt cx="0" cy="0"/>
        </a:xfrm>
      </p:grpSpPr>
      <p:sp>
        <p:nvSpPr>
          <p:cNvPr id="203" name="Shape 203"/>
          <p:cNvSpPr txBox="1"/>
          <p:nvPr>
            <p:ph idx="1" type="body"/>
          </p:nvPr>
        </p:nvSpPr>
        <p:spPr>
          <a:xfrm>
            <a:off x="685800" y="4400550"/>
            <a:ext cx="5486400" cy="3600600"/>
          </a:xfrm>
          <a:prstGeom prst="rect">
            <a:avLst/>
          </a:prstGeom>
        </p:spPr>
        <p:txBody>
          <a:bodyPr anchorCtr="0" anchor="t" bIns="91425" lIns="91425" rIns="91425" wrap="square" tIns="91425">
            <a:noAutofit/>
          </a:bodyPr>
          <a:lstStyle/>
          <a:p>
            <a:pPr indent="0" lvl="0" marL="0" rtl="0">
              <a:spcBef>
                <a:spcPts val="0"/>
              </a:spcBef>
              <a:buNone/>
            </a:pPr>
            <a:r>
              <a:t/>
            </a:r>
            <a:endParaRPr/>
          </a:p>
        </p:txBody>
      </p:sp>
      <p:sp>
        <p:nvSpPr>
          <p:cNvPr id="204" name="Shape 204"/>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0" name="Shape 100"/>
        <p:cNvGrpSpPr/>
        <p:nvPr/>
      </p:nvGrpSpPr>
      <p:grpSpPr>
        <a:xfrm>
          <a:off x="0" y="0"/>
          <a:ext cx="0" cy="0"/>
          <a:chOff x="0" y="0"/>
          <a:chExt cx="0" cy="0"/>
        </a:xfrm>
      </p:grpSpPr>
      <p:sp>
        <p:nvSpPr>
          <p:cNvPr id="101" name="Shape 101"/>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
        <p:nvSpPr>
          <p:cNvPr id="102" name="Shape 102"/>
          <p:cNvSpPr txBox="1"/>
          <p:nvPr>
            <p:ph idx="1" type="body"/>
          </p:nvPr>
        </p:nvSpPr>
        <p:spPr>
          <a:xfrm>
            <a:off x="685800" y="4400550"/>
            <a:ext cx="5486400" cy="3600600"/>
          </a:xfrm>
          <a:prstGeom prst="rect">
            <a:avLst/>
          </a:prstGeom>
        </p:spPr>
        <p:txBody>
          <a:bodyPr anchorCtr="0" anchor="t" bIns="91425" lIns="91425" rIns="91425" wrap="square" tIns="91425">
            <a:noAutofit/>
          </a:bodyPr>
          <a:lstStyle/>
          <a:p>
            <a:pPr indent="0" lvl="0" marL="0" rtl="0">
              <a:spcBef>
                <a:spcPts val="0"/>
              </a:spcBef>
              <a:buNone/>
            </a:pPr>
            <a:r>
              <a:t/>
            </a:r>
            <a:endParaRPr/>
          </a:p>
        </p:txBody>
      </p:sp>
      <p:sp>
        <p:nvSpPr>
          <p:cNvPr id="103" name="Shape 103"/>
          <p:cNvSpPr txBox="1"/>
          <p:nvPr>
            <p:ph idx="12" type="sldNum"/>
          </p:nvPr>
        </p:nvSpPr>
        <p:spPr>
          <a:xfrm>
            <a:off x="3884613" y="8685213"/>
            <a:ext cx="2971800" cy="458700"/>
          </a:xfrm>
          <a:prstGeom prst="rect">
            <a:avLst/>
          </a:prstGeom>
        </p:spPr>
        <p:txBody>
          <a:bodyPr anchorCtr="0" anchor="b" bIns="45700" lIns="91425" rIns="91425" wrap="square" tIns="45700">
            <a:noAutofit/>
          </a:bodyPr>
          <a:lstStyle/>
          <a:p>
            <a:pPr indent="0" lvl="0" marL="0" rtl="0">
              <a:spcBef>
                <a:spcPts val="0"/>
              </a:spcBef>
              <a:buClr>
                <a:srgbClr val="000000"/>
              </a:buClr>
              <a:buFont typeface="Arial"/>
              <a:buNone/>
            </a:pPr>
            <a:fld id="{00000000-1234-1234-1234-123412341234}" type="slidenum">
              <a:rPr lang="en-US"/>
              <a:t>‹#›</a:t>
            </a:fld>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8" name="Shape 108"/>
        <p:cNvGrpSpPr/>
        <p:nvPr/>
      </p:nvGrpSpPr>
      <p:grpSpPr>
        <a:xfrm>
          <a:off x="0" y="0"/>
          <a:ext cx="0" cy="0"/>
          <a:chOff x="0" y="0"/>
          <a:chExt cx="0" cy="0"/>
        </a:xfrm>
      </p:grpSpPr>
      <p:sp>
        <p:nvSpPr>
          <p:cNvPr id="109" name="Shape 109"/>
          <p:cNvSpPr txBox="1"/>
          <p:nvPr>
            <p:ph idx="1" type="body"/>
          </p:nvPr>
        </p:nvSpPr>
        <p:spPr>
          <a:xfrm>
            <a:off x="685800" y="4400550"/>
            <a:ext cx="5486400" cy="3600450"/>
          </a:xfrm>
          <a:prstGeom prst="rect">
            <a:avLst/>
          </a:prstGeom>
        </p:spPr>
        <p:txBody>
          <a:bodyPr anchorCtr="0" anchor="t" bIns="91425" lIns="91425" rIns="91425" wrap="square" tIns="91425">
            <a:noAutofit/>
          </a:bodyPr>
          <a:lstStyle/>
          <a:p>
            <a:pPr indent="0" lvl="0" marL="0">
              <a:spcBef>
                <a:spcPts val="0"/>
              </a:spcBef>
              <a:buNone/>
            </a:pPr>
            <a:r>
              <a:t/>
            </a:r>
            <a:endParaRPr/>
          </a:p>
        </p:txBody>
      </p:sp>
      <p:sp>
        <p:nvSpPr>
          <p:cNvPr id="110" name="Shape 110"/>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5" name="Shape 115"/>
        <p:cNvGrpSpPr/>
        <p:nvPr/>
      </p:nvGrpSpPr>
      <p:grpSpPr>
        <a:xfrm>
          <a:off x="0" y="0"/>
          <a:ext cx="0" cy="0"/>
          <a:chOff x="0" y="0"/>
          <a:chExt cx="0" cy="0"/>
        </a:xfrm>
      </p:grpSpPr>
      <p:sp>
        <p:nvSpPr>
          <p:cNvPr id="116" name="Shape 116"/>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
        <p:nvSpPr>
          <p:cNvPr id="117" name="Shape 117"/>
          <p:cNvSpPr txBox="1"/>
          <p:nvPr>
            <p:ph idx="1" type="body"/>
          </p:nvPr>
        </p:nvSpPr>
        <p:spPr>
          <a:xfrm>
            <a:off x="685800" y="4400550"/>
            <a:ext cx="5486400" cy="3600600"/>
          </a:xfrm>
          <a:prstGeom prst="rect">
            <a:avLst/>
          </a:prstGeom>
        </p:spPr>
        <p:txBody>
          <a:bodyPr anchorCtr="0" anchor="t" bIns="91425" lIns="91425" rIns="91425" wrap="square" tIns="91425">
            <a:noAutofit/>
          </a:bodyPr>
          <a:lstStyle/>
          <a:p>
            <a:pPr indent="0" lvl="0" marL="0">
              <a:spcBef>
                <a:spcPts val="0"/>
              </a:spcBef>
              <a:buNone/>
            </a:pPr>
            <a:r>
              <a:t/>
            </a:r>
            <a:endParaRPr/>
          </a:p>
        </p:txBody>
      </p:sp>
      <p:sp>
        <p:nvSpPr>
          <p:cNvPr id="118" name="Shape 118"/>
          <p:cNvSpPr txBox="1"/>
          <p:nvPr>
            <p:ph idx="12" type="sldNum"/>
          </p:nvPr>
        </p:nvSpPr>
        <p:spPr>
          <a:xfrm>
            <a:off x="3884613" y="8685213"/>
            <a:ext cx="2971800" cy="458700"/>
          </a:xfrm>
          <a:prstGeom prst="rect">
            <a:avLst/>
          </a:prstGeom>
        </p:spPr>
        <p:txBody>
          <a:bodyPr anchorCtr="0" anchor="b" bIns="45700" lIns="91425" rIns="91425" wrap="square" tIns="45700">
            <a:noAutofit/>
          </a:bodyPr>
          <a:lstStyle/>
          <a:p>
            <a:pPr indent="0" lvl="0" marL="0">
              <a:spcBef>
                <a:spcPts val="0"/>
              </a:spcBef>
              <a:buClr>
                <a:srgbClr val="000000"/>
              </a:buClr>
              <a:buFont typeface="Arial"/>
              <a:buNone/>
            </a:pPr>
            <a:fld id="{00000000-1234-1234-1234-123412341234}" type="slidenum">
              <a:rPr lang="en-US"/>
              <a:t>‹#›</a:t>
            </a:fld>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3" name="Shape 123"/>
        <p:cNvGrpSpPr/>
        <p:nvPr/>
      </p:nvGrpSpPr>
      <p:grpSpPr>
        <a:xfrm>
          <a:off x="0" y="0"/>
          <a:ext cx="0" cy="0"/>
          <a:chOff x="0" y="0"/>
          <a:chExt cx="0" cy="0"/>
        </a:xfrm>
      </p:grpSpPr>
      <p:sp>
        <p:nvSpPr>
          <p:cNvPr id="124" name="Shape 124"/>
          <p:cNvSpPr txBox="1"/>
          <p:nvPr>
            <p:ph idx="1" type="body"/>
          </p:nvPr>
        </p:nvSpPr>
        <p:spPr>
          <a:xfrm>
            <a:off x="685800" y="4400550"/>
            <a:ext cx="5486400" cy="3600450"/>
          </a:xfrm>
          <a:prstGeom prst="rect">
            <a:avLst/>
          </a:prstGeom>
        </p:spPr>
        <p:txBody>
          <a:bodyPr anchorCtr="0" anchor="t" bIns="91425" lIns="91425" rIns="91425" wrap="square" tIns="91425">
            <a:noAutofit/>
          </a:bodyPr>
          <a:lstStyle/>
          <a:p>
            <a:pPr indent="0" lvl="0" marL="0">
              <a:spcBef>
                <a:spcPts val="0"/>
              </a:spcBef>
              <a:buNone/>
            </a:pPr>
            <a:r>
              <a:t/>
            </a:r>
            <a:endParaRPr/>
          </a:p>
        </p:txBody>
      </p:sp>
      <p:sp>
        <p:nvSpPr>
          <p:cNvPr id="125" name="Shape 125"/>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4" name="Shape 134"/>
        <p:cNvGrpSpPr/>
        <p:nvPr/>
      </p:nvGrpSpPr>
      <p:grpSpPr>
        <a:xfrm>
          <a:off x="0" y="0"/>
          <a:ext cx="0" cy="0"/>
          <a:chOff x="0" y="0"/>
          <a:chExt cx="0" cy="0"/>
        </a:xfrm>
      </p:grpSpPr>
      <p:sp>
        <p:nvSpPr>
          <p:cNvPr id="135" name="Shape 135"/>
          <p:cNvSpPr txBox="1"/>
          <p:nvPr>
            <p:ph idx="1" type="body"/>
          </p:nvPr>
        </p:nvSpPr>
        <p:spPr>
          <a:xfrm>
            <a:off x="685800" y="4400550"/>
            <a:ext cx="5486400" cy="3600450"/>
          </a:xfrm>
          <a:prstGeom prst="rect">
            <a:avLst/>
          </a:prstGeom>
        </p:spPr>
        <p:txBody>
          <a:bodyPr anchorCtr="0" anchor="t" bIns="91425" lIns="91425" rIns="91425" wrap="square" tIns="91425">
            <a:noAutofit/>
          </a:bodyPr>
          <a:lstStyle/>
          <a:p>
            <a:pPr indent="0" lvl="0" marL="0">
              <a:spcBef>
                <a:spcPts val="0"/>
              </a:spcBef>
              <a:buNone/>
            </a:pPr>
            <a:r>
              <a:t/>
            </a:r>
            <a:endParaRPr/>
          </a:p>
        </p:txBody>
      </p:sp>
      <p:sp>
        <p:nvSpPr>
          <p:cNvPr id="136" name="Shape 136"/>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2" name="Shape 142"/>
        <p:cNvGrpSpPr/>
        <p:nvPr/>
      </p:nvGrpSpPr>
      <p:grpSpPr>
        <a:xfrm>
          <a:off x="0" y="0"/>
          <a:ext cx="0" cy="0"/>
          <a:chOff x="0" y="0"/>
          <a:chExt cx="0" cy="0"/>
        </a:xfrm>
      </p:grpSpPr>
      <p:sp>
        <p:nvSpPr>
          <p:cNvPr id="143" name="Shape 143"/>
          <p:cNvSpPr txBox="1"/>
          <p:nvPr>
            <p:ph idx="1" type="body"/>
          </p:nvPr>
        </p:nvSpPr>
        <p:spPr>
          <a:xfrm>
            <a:off x="685800" y="4400550"/>
            <a:ext cx="5486400" cy="3600450"/>
          </a:xfrm>
          <a:prstGeom prst="rect">
            <a:avLst/>
          </a:prstGeom>
        </p:spPr>
        <p:txBody>
          <a:bodyPr anchorCtr="0" anchor="t" bIns="91425" lIns="91425" rIns="91425" wrap="square" tIns="91425">
            <a:noAutofit/>
          </a:bodyPr>
          <a:lstStyle/>
          <a:p>
            <a:pPr indent="0" lvl="0" marL="0">
              <a:spcBef>
                <a:spcPts val="0"/>
              </a:spcBef>
              <a:buNone/>
            </a:pPr>
            <a:r>
              <a:t/>
            </a:r>
            <a:endParaRPr/>
          </a:p>
        </p:txBody>
      </p:sp>
      <p:sp>
        <p:nvSpPr>
          <p:cNvPr id="144" name="Shape 144"/>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7" name="Shape 147"/>
        <p:cNvGrpSpPr/>
        <p:nvPr/>
      </p:nvGrpSpPr>
      <p:grpSpPr>
        <a:xfrm>
          <a:off x="0" y="0"/>
          <a:ext cx="0" cy="0"/>
          <a:chOff x="0" y="0"/>
          <a:chExt cx="0" cy="0"/>
        </a:xfrm>
      </p:grpSpPr>
      <p:sp>
        <p:nvSpPr>
          <p:cNvPr id="148" name="Shape 148"/>
          <p:cNvSpPr txBox="1"/>
          <p:nvPr>
            <p:ph idx="1" type="body"/>
          </p:nvPr>
        </p:nvSpPr>
        <p:spPr>
          <a:xfrm>
            <a:off x="685800" y="4400550"/>
            <a:ext cx="5486400" cy="3600600"/>
          </a:xfrm>
          <a:prstGeom prst="rect">
            <a:avLst/>
          </a:prstGeom>
        </p:spPr>
        <p:txBody>
          <a:bodyPr anchorCtr="0" anchor="t" bIns="91425" lIns="91425" rIns="91425" wrap="square" tIns="91425">
            <a:noAutofit/>
          </a:bodyPr>
          <a:lstStyle/>
          <a:p>
            <a:pPr indent="0" lvl="0" marL="0" rtl="0">
              <a:spcBef>
                <a:spcPts val="0"/>
              </a:spcBef>
              <a:buNone/>
            </a:pPr>
            <a:r>
              <a:t/>
            </a:r>
            <a:endParaRPr/>
          </a:p>
        </p:txBody>
      </p:sp>
      <p:sp>
        <p:nvSpPr>
          <p:cNvPr id="149" name="Shape 149"/>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5" name="Shape 155"/>
        <p:cNvGrpSpPr/>
        <p:nvPr/>
      </p:nvGrpSpPr>
      <p:grpSpPr>
        <a:xfrm>
          <a:off x="0" y="0"/>
          <a:ext cx="0" cy="0"/>
          <a:chOff x="0" y="0"/>
          <a:chExt cx="0" cy="0"/>
        </a:xfrm>
      </p:grpSpPr>
      <p:sp>
        <p:nvSpPr>
          <p:cNvPr id="156" name="Shape 156"/>
          <p:cNvSpPr txBox="1"/>
          <p:nvPr>
            <p:ph idx="1" type="body"/>
          </p:nvPr>
        </p:nvSpPr>
        <p:spPr>
          <a:xfrm>
            <a:off x="685800" y="4400550"/>
            <a:ext cx="5486400" cy="3600600"/>
          </a:xfrm>
          <a:prstGeom prst="rect">
            <a:avLst/>
          </a:prstGeom>
        </p:spPr>
        <p:txBody>
          <a:bodyPr anchorCtr="0" anchor="t" bIns="91425" lIns="91425" rIns="91425" wrap="square" tIns="91425">
            <a:noAutofit/>
          </a:bodyPr>
          <a:lstStyle/>
          <a:p>
            <a:pPr indent="0" lvl="0" marL="0" rtl="0">
              <a:spcBef>
                <a:spcPts val="0"/>
              </a:spcBef>
              <a:buNone/>
            </a:pPr>
            <a:r>
              <a:t/>
            </a:r>
            <a:endParaRPr/>
          </a:p>
        </p:txBody>
      </p:sp>
      <p:sp>
        <p:nvSpPr>
          <p:cNvPr id="157" name="Shape 157"/>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Sp="0" type="secHead">
  <p:cSld name="Section Header">
    <p:spTree>
      <p:nvGrpSpPr>
        <p:cNvPr id="16" name="Shape 16"/>
        <p:cNvGrpSpPr/>
        <p:nvPr/>
      </p:nvGrpSpPr>
      <p:grpSpPr>
        <a:xfrm>
          <a:off x="0" y="0"/>
          <a:ext cx="0" cy="0"/>
          <a:chOff x="0" y="0"/>
          <a:chExt cx="0" cy="0"/>
        </a:xfrm>
      </p:grpSpPr>
      <p:sp>
        <p:nvSpPr>
          <p:cNvPr id="17" name="Shape 17"/>
          <p:cNvSpPr/>
          <p:nvPr/>
        </p:nvSpPr>
        <p:spPr>
          <a:xfrm>
            <a:off x="0" y="0"/>
            <a:ext cx="12192000" cy="4572001"/>
          </a:xfrm>
          <a:prstGeom prst="rect">
            <a:avLst/>
          </a:prstGeom>
          <a:solidFill>
            <a:srgbClr val="1D9AA1"/>
          </a:solidFill>
          <a:ln>
            <a:noFill/>
          </a:ln>
        </p:spPr>
        <p:txBody>
          <a:bodyPr anchorCtr="0" anchor="ctr" bIns="91425" lIns="91425" rIns="91425" wrap="square" tIns="91425">
            <a:noAutofit/>
          </a:bodyPr>
          <a:lstStyle/>
          <a:p>
            <a:pPr indent="0" lvl="0" marL="0">
              <a:spcBef>
                <a:spcPts val="0"/>
              </a:spcBef>
              <a:buNone/>
            </a:pPr>
            <a:r>
              <a:t/>
            </a:r>
            <a:endParaRPr/>
          </a:p>
        </p:txBody>
      </p:sp>
      <p:sp>
        <p:nvSpPr>
          <p:cNvPr id="18" name="Shape 18"/>
          <p:cNvSpPr/>
          <p:nvPr/>
        </p:nvSpPr>
        <p:spPr>
          <a:xfrm>
            <a:off x="-1" y="0"/>
            <a:ext cx="12192000" cy="4572001"/>
          </a:xfrm>
          <a:custGeom>
            <a:pathLst>
              <a:path extrusionOk="0" h="120000" w="120000">
                <a:moveTo>
                  <a:pt x="120000" y="115170"/>
                </a:moveTo>
                <a:lnTo>
                  <a:pt x="120000" y="120000"/>
                </a:lnTo>
                <a:lnTo>
                  <a:pt x="118247" y="120000"/>
                </a:lnTo>
                <a:cubicBezTo>
                  <a:pt x="118945" y="118706"/>
                  <a:pt x="119539" y="117060"/>
                  <a:pt x="120000" y="115170"/>
                </a:cubicBezTo>
                <a:close/>
                <a:moveTo>
                  <a:pt x="120000" y="106074"/>
                </a:moveTo>
                <a:lnTo>
                  <a:pt x="120000" y="109566"/>
                </a:lnTo>
                <a:cubicBezTo>
                  <a:pt x="118164" y="111408"/>
                  <a:pt x="116704" y="115210"/>
                  <a:pt x="116010" y="120000"/>
                </a:cubicBezTo>
                <a:lnTo>
                  <a:pt x="114663" y="120000"/>
                </a:lnTo>
                <a:cubicBezTo>
                  <a:pt x="115458" y="113388"/>
                  <a:pt x="117459" y="108173"/>
                  <a:pt x="120000" y="106074"/>
                </a:cubicBezTo>
                <a:close/>
                <a:moveTo>
                  <a:pt x="105975" y="104971"/>
                </a:moveTo>
                <a:lnTo>
                  <a:pt x="106143" y="105014"/>
                </a:lnTo>
                <a:cubicBezTo>
                  <a:pt x="106462" y="105028"/>
                  <a:pt x="106776" y="105106"/>
                  <a:pt x="107083" y="105252"/>
                </a:cubicBezTo>
                <a:cubicBezTo>
                  <a:pt x="107138" y="105241"/>
                  <a:pt x="107190" y="105266"/>
                  <a:pt x="107242" y="105292"/>
                </a:cubicBezTo>
                <a:lnTo>
                  <a:pt x="107243" y="105322"/>
                </a:lnTo>
                <a:cubicBezTo>
                  <a:pt x="110315" y="106678"/>
                  <a:pt x="112808" y="112428"/>
                  <a:pt x="113726" y="120000"/>
                </a:cubicBezTo>
                <a:lnTo>
                  <a:pt x="112373" y="120000"/>
                </a:lnTo>
                <a:cubicBezTo>
                  <a:pt x="111552" y="114366"/>
                  <a:pt x="109678" y="110092"/>
                  <a:pt x="107375" y="108772"/>
                </a:cubicBezTo>
                <a:cubicBezTo>
                  <a:pt x="107715" y="113376"/>
                  <a:pt x="108721" y="117362"/>
                  <a:pt x="110129" y="120000"/>
                </a:cubicBezTo>
                <a:lnTo>
                  <a:pt x="108217" y="120000"/>
                </a:lnTo>
                <a:cubicBezTo>
                  <a:pt x="107074" y="116866"/>
                  <a:pt x="106301" y="112821"/>
                  <a:pt x="106061" y="108333"/>
                </a:cubicBezTo>
                <a:cubicBezTo>
                  <a:pt x="106060" y="108332"/>
                  <a:pt x="106058" y="108332"/>
                  <a:pt x="106056" y="108331"/>
                </a:cubicBezTo>
                <a:lnTo>
                  <a:pt x="106051" y="108156"/>
                </a:lnTo>
                <a:cubicBezTo>
                  <a:pt x="106001" y="107362"/>
                  <a:pt x="105977" y="106551"/>
                  <a:pt x="105977" y="105729"/>
                </a:cubicBezTo>
                <a:cubicBezTo>
                  <a:pt x="105965" y="105581"/>
                  <a:pt x="105964" y="105433"/>
                  <a:pt x="105964" y="105283"/>
                </a:cubicBezTo>
                <a:lnTo>
                  <a:pt x="105970" y="104983"/>
                </a:lnTo>
                <a:lnTo>
                  <a:pt x="105975" y="104984"/>
                </a:lnTo>
                <a:close/>
                <a:moveTo>
                  <a:pt x="105751" y="104971"/>
                </a:moveTo>
                <a:lnTo>
                  <a:pt x="105751" y="104984"/>
                </a:lnTo>
                <a:lnTo>
                  <a:pt x="105756" y="104983"/>
                </a:lnTo>
                <a:lnTo>
                  <a:pt x="105762" y="105283"/>
                </a:lnTo>
                <a:cubicBezTo>
                  <a:pt x="105762" y="105433"/>
                  <a:pt x="105761" y="105581"/>
                  <a:pt x="105749" y="105729"/>
                </a:cubicBezTo>
                <a:cubicBezTo>
                  <a:pt x="105749" y="106551"/>
                  <a:pt x="105725" y="107362"/>
                  <a:pt x="105675" y="108156"/>
                </a:cubicBezTo>
                <a:lnTo>
                  <a:pt x="105670" y="108331"/>
                </a:lnTo>
                <a:cubicBezTo>
                  <a:pt x="105668" y="108332"/>
                  <a:pt x="105666" y="108332"/>
                  <a:pt x="105665" y="108333"/>
                </a:cubicBezTo>
                <a:cubicBezTo>
                  <a:pt x="105425" y="112821"/>
                  <a:pt x="104652" y="116866"/>
                  <a:pt x="103509" y="120000"/>
                </a:cubicBezTo>
                <a:lnTo>
                  <a:pt x="101597" y="120000"/>
                </a:lnTo>
                <a:cubicBezTo>
                  <a:pt x="103005" y="117362"/>
                  <a:pt x="104011" y="113376"/>
                  <a:pt x="104351" y="108772"/>
                </a:cubicBezTo>
                <a:cubicBezTo>
                  <a:pt x="102048" y="110092"/>
                  <a:pt x="100174" y="114366"/>
                  <a:pt x="99353" y="120000"/>
                </a:cubicBezTo>
                <a:lnTo>
                  <a:pt x="98000" y="120000"/>
                </a:lnTo>
                <a:cubicBezTo>
                  <a:pt x="98919" y="112428"/>
                  <a:pt x="101411" y="106678"/>
                  <a:pt x="104483" y="105322"/>
                </a:cubicBezTo>
                <a:lnTo>
                  <a:pt x="104484" y="105292"/>
                </a:lnTo>
                <a:cubicBezTo>
                  <a:pt x="104536" y="105266"/>
                  <a:pt x="104588" y="105241"/>
                  <a:pt x="104643" y="105252"/>
                </a:cubicBezTo>
                <a:cubicBezTo>
                  <a:pt x="104950" y="105106"/>
                  <a:pt x="105264" y="105028"/>
                  <a:pt x="105583" y="105014"/>
                </a:cubicBezTo>
                <a:close/>
                <a:moveTo>
                  <a:pt x="89320" y="104971"/>
                </a:moveTo>
                <a:lnTo>
                  <a:pt x="89488" y="105014"/>
                </a:lnTo>
                <a:cubicBezTo>
                  <a:pt x="89807" y="105028"/>
                  <a:pt x="90121" y="105106"/>
                  <a:pt x="90428" y="105252"/>
                </a:cubicBezTo>
                <a:cubicBezTo>
                  <a:pt x="90483" y="105241"/>
                  <a:pt x="90535" y="105266"/>
                  <a:pt x="90587" y="105292"/>
                </a:cubicBezTo>
                <a:lnTo>
                  <a:pt x="90588" y="105322"/>
                </a:lnTo>
                <a:cubicBezTo>
                  <a:pt x="93660" y="106678"/>
                  <a:pt x="96153" y="112428"/>
                  <a:pt x="97071" y="120000"/>
                </a:cubicBezTo>
                <a:lnTo>
                  <a:pt x="95718" y="120000"/>
                </a:lnTo>
                <a:cubicBezTo>
                  <a:pt x="94897" y="114366"/>
                  <a:pt x="93023" y="110092"/>
                  <a:pt x="90720" y="108772"/>
                </a:cubicBezTo>
                <a:cubicBezTo>
                  <a:pt x="91060" y="113376"/>
                  <a:pt x="92066" y="117362"/>
                  <a:pt x="93474" y="120000"/>
                </a:cubicBezTo>
                <a:lnTo>
                  <a:pt x="91562" y="120000"/>
                </a:lnTo>
                <a:cubicBezTo>
                  <a:pt x="90419" y="116866"/>
                  <a:pt x="89646" y="112821"/>
                  <a:pt x="89406" y="108333"/>
                </a:cubicBezTo>
                <a:cubicBezTo>
                  <a:pt x="89405" y="108332"/>
                  <a:pt x="89403" y="108332"/>
                  <a:pt x="89401" y="108331"/>
                </a:cubicBezTo>
                <a:lnTo>
                  <a:pt x="89396" y="108156"/>
                </a:lnTo>
                <a:cubicBezTo>
                  <a:pt x="89346" y="107362"/>
                  <a:pt x="89322" y="106551"/>
                  <a:pt x="89322" y="105729"/>
                </a:cubicBezTo>
                <a:cubicBezTo>
                  <a:pt x="89310" y="105581"/>
                  <a:pt x="89309" y="105433"/>
                  <a:pt x="89309" y="105283"/>
                </a:cubicBezTo>
                <a:lnTo>
                  <a:pt x="89315" y="104983"/>
                </a:lnTo>
                <a:lnTo>
                  <a:pt x="89320" y="104984"/>
                </a:lnTo>
                <a:close/>
                <a:moveTo>
                  <a:pt x="89096" y="104971"/>
                </a:moveTo>
                <a:lnTo>
                  <a:pt x="89096" y="104984"/>
                </a:lnTo>
                <a:lnTo>
                  <a:pt x="89101" y="104983"/>
                </a:lnTo>
                <a:lnTo>
                  <a:pt x="89107" y="105283"/>
                </a:lnTo>
                <a:cubicBezTo>
                  <a:pt x="89107" y="105433"/>
                  <a:pt x="89106" y="105581"/>
                  <a:pt x="89094" y="105729"/>
                </a:cubicBezTo>
                <a:cubicBezTo>
                  <a:pt x="89094" y="106551"/>
                  <a:pt x="89070" y="107362"/>
                  <a:pt x="89020" y="108156"/>
                </a:cubicBezTo>
                <a:lnTo>
                  <a:pt x="89015" y="108331"/>
                </a:lnTo>
                <a:cubicBezTo>
                  <a:pt x="89013" y="108332"/>
                  <a:pt x="89011" y="108332"/>
                  <a:pt x="89010" y="108333"/>
                </a:cubicBezTo>
                <a:cubicBezTo>
                  <a:pt x="88770" y="112821"/>
                  <a:pt x="87997" y="116866"/>
                  <a:pt x="86854" y="120000"/>
                </a:cubicBezTo>
                <a:lnTo>
                  <a:pt x="84942" y="120000"/>
                </a:lnTo>
                <a:cubicBezTo>
                  <a:pt x="86350" y="117362"/>
                  <a:pt x="87356" y="113376"/>
                  <a:pt x="87696" y="108772"/>
                </a:cubicBezTo>
                <a:cubicBezTo>
                  <a:pt x="85393" y="110092"/>
                  <a:pt x="83519" y="114366"/>
                  <a:pt x="82698" y="120000"/>
                </a:cubicBezTo>
                <a:lnTo>
                  <a:pt x="81345" y="120000"/>
                </a:lnTo>
                <a:cubicBezTo>
                  <a:pt x="82263" y="112428"/>
                  <a:pt x="84756" y="106678"/>
                  <a:pt x="87828" y="105322"/>
                </a:cubicBezTo>
                <a:lnTo>
                  <a:pt x="87829" y="105292"/>
                </a:lnTo>
                <a:cubicBezTo>
                  <a:pt x="87881" y="105266"/>
                  <a:pt x="87933" y="105241"/>
                  <a:pt x="87988" y="105252"/>
                </a:cubicBezTo>
                <a:cubicBezTo>
                  <a:pt x="88295" y="105106"/>
                  <a:pt x="88609" y="105028"/>
                  <a:pt x="88928" y="105014"/>
                </a:cubicBezTo>
                <a:close/>
                <a:moveTo>
                  <a:pt x="72665" y="104971"/>
                </a:moveTo>
                <a:lnTo>
                  <a:pt x="72833" y="105014"/>
                </a:lnTo>
                <a:cubicBezTo>
                  <a:pt x="73152" y="105028"/>
                  <a:pt x="73466" y="105106"/>
                  <a:pt x="73773" y="105252"/>
                </a:cubicBezTo>
                <a:cubicBezTo>
                  <a:pt x="73828" y="105241"/>
                  <a:pt x="73880" y="105266"/>
                  <a:pt x="73932" y="105292"/>
                </a:cubicBezTo>
                <a:lnTo>
                  <a:pt x="73933" y="105322"/>
                </a:lnTo>
                <a:cubicBezTo>
                  <a:pt x="77005" y="106678"/>
                  <a:pt x="79497" y="112428"/>
                  <a:pt x="80416" y="120000"/>
                </a:cubicBezTo>
                <a:lnTo>
                  <a:pt x="79063" y="120000"/>
                </a:lnTo>
                <a:cubicBezTo>
                  <a:pt x="78242" y="114366"/>
                  <a:pt x="76368" y="110092"/>
                  <a:pt x="74065" y="108772"/>
                </a:cubicBezTo>
                <a:cubicBezTo>
                  <a:pt x="74405" y="113376"/>
                  <a:pt x="75411" y="117362"/>
                  <a:pt x="76819" y="120000"/>
                </a:cubicBezTo>
                <a:lnTo>
                  <a:pt x="74907" y="120000"/>
                </a:lnTo>
                <a:cubicBezTo>
                  <a:pt x="73764" y="116866"/>
                  <a:pt x="72991" y="112821"/>
                  <a:pt x="72751" y="108333"/>
                </a:cubicBezTo>
                <a:cubicBezTo>
                  <a:pt x="72750" y="108332"/>
                  <a:pt x="72748" y="108332"/>
                  <a:pt x="72746" y="108331"/>
                </a:cubicBezTo>
                <a:lnTo>
                  <a:pt x="72741" y="108156"/>
                </a:lnTo>
                <a:cubicBezTo>
                  <a:pt x="72691" y="107362"/>
                  <a:pt x="72667" y="106551"/>
                  <a:pt x="72667" y="105729"/>
                </a:cubicBezTo>
                <a:cubicBezTo>
                  <a:pt x="72655" y="105581"/>
                  <a:pt x="72654" y="105433"/>
                  <a:pt x="72654" y="105283"/>
                </a:cubicBezTo>
                <a:lnTo>
                  <a:pt x="72660" y="104983"/>
                </a:lnTo>
                <a:lnTo>
                  <a:pt x="72665" y="104984"/>
                </a:lnTo>
                <a:close/>
                <a:moveTo>
                  <a:pt x="72441" y="104971"/>
                </a:moveTo>
                <a:lnTo>
                  <a:pt x="72441" y="104984"/>
                </a:lnTo>
                <a:lnTo>
                  <a:pt x="72446" y="104983"/>
                </a:lnTo>
                <a:lnTo>
                  <a:pt x="72452" y="105283"/>
                </a:lnTo>
                <a:cubicBezTo>
                  <a:pt x="72452" y="105433"/>
                  <a:pt x="72451" y="105581"/>
                  <a:pt x="72439" y="105729"/>
                </a:cubicBezTo>
                <a:cubicBezTo>
                  <a:pt x="72439" y="106551"/>
                  <a:pt x="72415" y="107362"/>
                  <a:pt x="72365" y="108156"/>
                </a:cubicBezTo>
                <a:lnTo>
                  <a:pt x="72360" y="108331"/>
                </a:lnTo>
                <a:cubicBezTo>
                  <a:pt x="72358" y="108332"/>
                  <a:pt x="72356" y="108332"/>
                  <a:pt x="72355" y="108333"/>
                </a:cubicBezTo>
                <a:cubicBezTo>
                  <a:pt x="72115" y="112821"/>
                  <a:pt x="71342" y="116866"/>
                  <a:pt x="70199" y="120000"/>
                </a:cubicBezTo>
                <a:lnTo>
                  <a:pt x="68287" y="120000"/>
                </a:lnTo>
                <a:cubicBezTo>
                  <a:pt x="69695" y="117362"/>
                  <a:pt x="70701" y="113376"/>
                  <a:pt x="71041" y="108772"/>
                </a:cubicBezTo>
                <a:cubicBezTo>
                  <a:pt x="68738" y="110092"/>
                  <a:pt x="66864" y="114366"/>
                  <a:pt x="66043" y="120000"/>
                </a:cubicBezTo>
                <a:lnTo>
                  <a:pt x="64690" y="120000"/>
                </a:lnTo>
                <a:cubicBezTo>
                  <a:pt x="65608" y="112428"/>
                  <a:pt x="68101" y="106678"/>
                  <a:pt x="71173" y="105322"/>
                </a:cubicBezTo>
                <a:lnTo>
                  <a:pt x="71174" y="105292"/>
                </a:lnTo>
                <a:cubicBezTo>
                  <a:pt x="71226" y="105266"/>
                  <a:pt x="71278" y="105241"/>
                  <a:pt x="71333" y="105252"/>
                </a:cubicBezTo>
                <a:cubicBezTo>
                  <a:pt x="71640" y="105106"/>
                  <a:pt x="71954" y="105028"/>
                  <a:pt x="72273" y="105014"/>
                </a:cubicBezTo>
                <a:close/>
                <a:moveTo>
                  <a:pt x="56010" y="104971"/>
                </a:moveTo>
                <a:lnTo>
                  <a:pt x="56178" y="105014"/>
                </a:lnTo>
                <a:cubicBezTo>
                  <a:pt x="56497" y="105028"/>
                  <a:pt x="56811" y="105106"/>
                  <a:pt x="57118" y="105252"/>
                </a:cubicBezTo>
                <a:cubicBezTo>
                  <a:pt x="57173" y="105241"/>
                  <a:pt x="57225" y="105266"/>
                  <a:pt x="57277" y="105292"/>
                </a:cubicBezTo>
                <a:lnTo>
                  <a:pt x="57278" y="105322"/>
                </a:lnTo>
                <a:cubicBezTo>
                  <a:pt x="60350" y="106678"/>
                  <a:pt x="62842" y="112428"/>
                  <a:pt x="63761" y="120000"/>
                </a:cubicBezTo>
                <a:lnTo>
                  <a:pt x="62408" y="120000"/>
                </a:lnTo>
                <a:cubicBezTo>
                  <a:pt x="61587" y="114366"/>
                  <a:pt x="59713" y="110092"/>
                  <a:pt x="57410" y="108772"/>
                </a:cubicBezTo>
                <a:cubicBezTo>
                  <a:pt x="57749" y="113376"/>
                  <a:pt x="58756" y="117362"/>
                  <a:pt x="60164" y="120000"/>
                </a:cubicBezTo>
                <a:lnTo>
                  <a:pt x="58252" y="120000"/>
                </a:lnTo>
                <a:cubicBezTo>
                  <a:pt x="57109" y="116866"/>
                  <a:pt x="56336" y="112821"/>
                  <a:pt x="56096" y="108333"/>
                </a:cubicBezTo>
                <a:cubicBezTo>
                  <a:pt x="56095" y="108332"/>
                  <a:pt x="56093" y="108332"/>
                  <a:pt x="56091" y="108331"/>
                </a:cubicBezTo>
                <a:lnTo>
                  <a:pt x="56086" y="108156"/>
                </a:lnTo>
                <a:cubicBezTo>
                  <a:pt x="56036" y="107362"/>
                  <a:pt x="56012" y="106551"/>
                  <a:pt x="56012" y="105729"/>
                </a:cubicBezTo>
                <a:cubicBezTo>
                  <a:pt x="55999" y="105581"/>
                  <a:pt x="55999" y="105433"/>
                  <a:pt x="55999" y="105283"/>
                </a:cubicBezTo>
                <a:lnTo>
                  <a:pt x="56005" y="104983"/>
                </a:lnTo>
                <a:lnTo>
                  <a:pt x="56010" y="104984"/>
                </a:lnTo>
                <a:close/>
                <a:moveTo>
                  <a:pt x="55786" y="104971"/>
                </a:moveTo>
                <a:lnTo>
                  <a:pt x="55786" y="104984"/>
                </a:lnTo>
                <a:lnTo>
                  <a:pt x="55791" y="104983"/>
                </a:lnTo>
                <a:lnTo>
                  <a:pt x="55797" y="105283"/>
                </a:lnTo>
                <a:cubicBezTo>
                  <a:pt x="55797" y="105433"/>
                  <a:pt x="55796" y="105581"/>
                  <a:pt x="55783" y="105729"/>
                </a:cubicBezTo>
                <a:cubicBezTo>
                  <a:pt x="55784" y="106551"/>
                  <a:pt x="55760" y="107362"/>
                  <a:pt x="55710" y="108156"/>
                </a:cubicBezTo>
                <a:lnTo>
                  <a:pt x="55705" y="108331"/>
                </a:lnTo>
                <a:cubicBezTo>
                  <a:pt x="55703" y="108332"/>
                  <a:pt x="55701" y="108332"/>
                  <a:pt x="55700" y="108333"/>
                </a:cubicBezTo>
                <a:cubicBezTo>
                  <a:pt x="55460" y="112821"/>
                  <a:pt x="54687" y="116866"/>
                  <a:pt x="53544" y="120000"/>
                </a:cubicBezTo>
                <a:lnTo>
                  <a:pt x="51632" y="120000"/>
                </a:lnTo>
                <a:cubicBezTo>
                  <a:pt x="53040" y="117362"/>
                  <a:pt x="54046" y="113376"/>
                  <a:pt x="54386" y="108772"/>
                </a:cubicBezTo>
                <a:cubicBezTo>
                  <a:pt x="52083" y="110092"/>
                  <a:pt x="50209" y="114366"/>
                  <a:pt x="49388" y="120000"/>
                </a:cubicBezTo>
                <a:lnTo>
                  <a:pt x="48034" y="120000"/>
                </a:lnTo>
                <a:cubicBezTo>
                  <a:pt x="48953" y="112428"/>
                  <a:pt x="51446" y="106678"/>
                  <a:pt x="54517" y="105322"/>
                </a:cubicBezTo>
                <a:lnTo>
                  <a:pt x="54519" y="105292"/>
                </a:lnTo>
                <a:cubicBezTo>
                  <a:pt x="54571" y="105266"/>
                  <a:pt x="54623" y="105241"/>
                  <a:pt x="54678" y="105252"/>
                </a:cubicBezTo>
                <a:cubicBezTo>
                  <a:pt x="54985" y="105106"/>
                  <a:pt x="55299" y="105028"/>
                  <a:pt x="55618" y="105014"/>
                </a:cubicBezTo>
                <a:close/>
                <a:moveTo>
                  <a:pt x="39355" y="104971"/>
                </a:moveTo>
                <a:lnTo>
                  <a:pt x="39523" y="105014"/>
                </a:lnTo>
                <a:cubicBezTo>
                  <a:pt x="39842" y="105028"/>
                  <a:pt x="40156" y="105106"/>
                  <a:pt x="40463" y="105252"/>
                </a:cubicBezTo>
                <a:cubicBezTo>
                  <a:pt x="40518" y="105241"/>
                  <a:pt x="40570" y="105266"/>
                  <a:pt x="40622" y="105292"/>
                </a:cubicBezTo>
                <a:lnTo>
                  <a:pt x="40623" y="105322"/>
                </a:lnTo>
                <a:cubicBezTo>
                  <a:pt x="43695" y="106678"/>
                  <a:pt x="46187" y="112428"/>
                  <a:pt x="47106" y="120000"/>
                </a:cubicBezTo>
                <a:lnTo>
                  <a:pt x="45753" y="120000"/>
                </a:lnTo>
                <a:cubicBezTo>
                  <a:pt x="44932" y="114366"/>
                  <a:pt x="43058" y="110092"/>
                  <a:pt x="40755" y="108772"/>
                </a:cubicBezTo>
                <a:cubicBezTo>
                  <a:pt x="41094" y="113376"/>
                  <a:pt x="42101" y="117362"/>
                  <a:pt x="43509" y="120000"/>
                </a:cubicBezTo>
                <a:lnTo>
                  <a:pt x="41597" y="120000"/>
                </a:lnTo>
                <a:cubicBezTo>
                  <a:pt x="40454" y="116866"/>
                  <a:pt x="39681" y="112821"/>
                  <a:pt x="39441" y="108333"/>
                </a:cubicBezTo>
                <a:cubicBezTo>
                  <a:pt x="39439" y="108332"/>
                  <a:pt x="39438" y="108332"/>
                  <a:pt x="39436" y="108331"/>
                </a:cubicBezTo>
                <a:lnTo>
                  <a:pt x="39431" y="108156"/>
                </a:lnTo>
                <a:cubicBezTo>
                  <a:pt x="39381" y="107362"/>
                  <a:pt x="39357" y="106551"/>
                  <a:pt x="39357" y="105729"/>
                </a:cubicBezTo>
                <a:cubicBezTo>
                  <a:pt x="39344" y="105581"/>
                  <a:pt x="39344" y="105433"/>
                  <a:pt x="39344" y="105283"/>
                </a:cubicBezTo>
                <a:lnTo>
                  <a:pt x="39350" y="104983"/>
                </a:lnTo>
                <a:lnTo>
                  <a:pt x="39355" y="104984"/>
                </a:lnTo>
                <a:close/>
                <a:moveTo>
                  <a:pt x="39131" y="104971"/>
                </a:moveTo>
                <a:lnTo>
                  <a:pt x="39131" y="104984"/>
                </a:lnTo>
                <a:lnTo>
                  <a:pt x="39136" y="104983"/>
                </a:lnTo>
                <a:lnTo>
                  <a:pt x="39142" y="105283"/>
                </a:lnTo>
                <a:cubicBezTo>
                  <a:pt x="39142" y="105433"/>
                  <a:pt x="39141" y="105581"/>
                  <a:pt x="39128" y="105729"/>
                </a:cubicBezTo>
                <a:cubicBezTo>
                  <a:pt x="39129" y="106551"/>
                  <a:pt x="39105" y="107362"/>
                  <a:pt x="39055" y="108156"/>
                </a:cubicBezTo>
                <a:lnTo>
                  <a:pt x="39050" y="108331"/>
                </a:lnTo>
                <a:cubicBezTo>
                  <a:pt x="39048" y="108332"/>
                  <a:pt x="39046" y="108332"/>
                  <a:pt x="39045" y="108333"/>
                </a:cubicBezTo>
                <a:cubicBezTo>
                  <a:pt x="38805" y="112821"/>
                  <a:pt x="38032" y="116866"/>
                  <a:pt x="36889" y="120000"/>
                </a:cubicBezTo>
                <a:lnTo>
                  <a:pt x="34977" y="120000"/>
                </a:lnTo>
                <a:cubicBezTo>
                  <a:pt x="36385" y="117362"/>
                  <a:pt x="37391" y="113376"/>
                  <a:pt x="37731" y="108772"/>
                </a:cubicBezTo>
                <a:cubicBezTo>
                  <a:pt x="35428" y="110092"/>
                  <a:pt x="33554" y="114366"/>
                  <a:pt x="32733" y="120000"/>
                </a:cubicBezTo>
                <a:lnTo>
                  <a:pt x="31379" y="120000"/>
                </a:lnTo>
                <a:cubicBezTo>
                  <a:pt x="32298" y="112428"/>
                  <a:pt x="34791" y="106678"/>
                  <a:pt x="37862" y="105322"/>
                </a:cubicBezTo>
                <a:lnTo>
                  <a:pt x="37864" y="105292"/>
                </a:lnTo>
                <a:cubicBezTo>
                  <a:pt x="37916" y="105266"/>
                  <a:pt x="37968" y="105241"/>
                  <a:pt x="38023" y="105252"/>
                </a:cubicBezTo>
                <a:cubicBezTo>
                  <a:pt x="38330" y="105106"/>
                  <a:pt x="38644" y="105028"/>
                  <a:pt x="38963" y="105014"/>
                </a:cubicBezTo>
                <a:close/>
                <a:moveTo>
                  <a:pt x="22700" y="104971"/>
                </a:moveTo>
                <a:lnTo>
                  <a:pt x="22868" y="105014"/>
                </a:lnTo>
                <a:cubicBezTo>
                  <a:pt x="23187" y="105028"/>
                  <a:pt x="23501" y="105106"/>
                  <a:pt x="23808" y="105252"/>
                </a:cubicBezTo>
                <a:cubicBezTo>
                  <a:pt x="23862" y="105241"/>
                  <a:pt x="23915" y="105266"/>
                  <a:pt x="23967" y="105292"/>
                </a:cubicBezTo>
                <a:lnTo>
                  <a:pt x="23968" y="105322"/>
                </a:lnTo>
                <a:cubicBezTo>
                  <a:pt x="27040" y="106678"/>
                  <a:pt x="29532" y="112428"/>
                  <a:pt x="30451" y="120000"/>
                </a:cubicBezTo>
                <a:lnTo>
                  <a:pt x="29098" y="120000"/>
                </a:lnTo>
                <a:cubicBezTo>
                  <a:pt x="28277" y="114366"/>
                  <a:pt x="26403" y="110092"/>
                  <a:pt x="24100" y="108772"/>
                </a:cubicBezTo>
                <a:cubicBezTo>
                  <a:pt x="24439" y="113376"/>
                  <a:pt x="25446" y="117362"/>
                  <a:pt x="26854" y="120000"/>
                </a:cubicBezTo>
                <a:lnTo>
                  <a:pt x="24942" y="120000"/>
                </a:lnTo>
                <a:cubicBezTo>
                  <a:pt x="23799" y="116866"/>
                  <a:pt x="23026" y="112821"/>
                  <a:pt x="22786" y="108333"/>
                </a:cubicBezTo>
                <a:cubicBezTo>
                  <a:pt x="22784" y="108332"/>
                  <a:pt x="22783" y="108332"/>
                  <a:pt x="22781" y="108331"/>
                </a:cubicBezTo>
                <a:lnTo>
                  <a:pt x="22776" y="108156"/>
                </a:lnTo>
                <a:cubicBezTo>
                  <a:pt x="22726" y="107362"/>
                  <a:pt x="22702" y="106551"/>
                  <a:pt x="22702" y="105729"/>
                </a:cubicBezTo>
                <a:cubicBezTo>
                  <a:pt x="22689" y="105581"/>
                  <a:pt x="22689" y="105433"/>
                  <a:pt x="22689" y="105283"/>
                </a:cubicBezTo>
                <a:lnTo>
                  <a:pt x="22695" y="104983"/>
                </a:lnTo>
                <a:lnTo>
                  <a:pt x="22700" y="104984"/>
                </a:lnTo>
                <a:close/>
                <a:moveTo>
                  <a:pt x="22476" y="104971"/>
                </a:moveTo>
                <a:lnTo>
                  <a:pt x="22476" y="104984"/>
                </a:lnTo>
                <a:lnTo>
                  <a:pt x="22481" y="104983"/>
                </a:lnTo>
                <a:lnTo>
                  <a:pt x="22487" y="105283"/>
                </a:lnTo>
                <a:cubicBezTo>
                  <a:pt x="22487" y="105433"/>
                  <a:pt x="22486" y="105581"/>
                  <a:pt x="22473" y="105729"/>
                </a:cubicBezTo>
                <a:cubicBezTo>
                  <a:pt x="22474" y="106551"/>
                  <a:pt x="22450" y="107362"/>
                  <a:pt x="22400" y="108156"/>
                </a:cubicBezTo>
                <a:lnTo>
                  <a:pt x="22395" y="108331"/>
                </a:lnTo>
                <a:cubicBezTo>
                  <a:pt x="22393" y="108332"/>
                  <a:pt x="22391" y="108332"/>
                  <a:pt x="22390" y="108333"/>
                </a:cubicBezTo>
                <a:cubicBezTo>
                  <a:pt x="22150" y="112821"/>
                  <a:pt x="21377" y="116866"/>
                  <a:pt x="20234" y="120000"/>
                </a:cubicBezTo>
                <a:lnTo>
                  <a:pt x="18322" y="120000"/>
                </a:lnTo>
                <a:cubicBezTo>
                  <a:pt x="19730" y="117362"/>
                  <a:pt x="20736" y="113376"/>
                  <a:pt x="21076" y="108772"/>
                </a:cubicBezTo>
                <a:cubicBezTo>
                  <a:pt x="18773" y="110092"/>
                  <a:pt x="16899" y="114366"/>
                  <a:pt x="16078" y="120000"/>
                </a:cubicBezTo>
                <a:lnTo>
                  <a:pt x="14724" y="120000"/>
                </a:lnTo>
                <a:cubicBezTo>
                  <a:pt x="15643" y="112428"/>
                  <a:pt x="18136" y="106678"/>
                  <a:pt x="21207" y="105322"/>
                </a:cubicBezTo>
                <a:lnTo>
                  <a:pt x="21209" y="105292"/>
                </a:lnTo>
                <a:cubicBezTo>
                  <a:pt x="21261" y="105266"/>
                  <a:pt x="21313" y="105241"/>
                  <a:pt x="21368" y="105252"/>
                </a:cubicBezTo>
                <a:cubicBezTo>
                  <a:pt x="21675" y="105106"/>
                  <a:pt x="21989" y="105028"/>
                  <a:pt x="22308" y="105014"/>
                </a:cubicBezTo>
                <a:close/>
                <a:moveTo>
                  <a:pt x="6045" y="104971"/>
                </a:moveTo>
                <a:lnTo>
                  <a:pt x="6213" y="105014"/>
                </a:lnTo>
                <a:cubicBezTo>
                  <a:pt x="6532" y="105028"/>
                  <a:pt x="6846" y="105106"/>
                  <a:pt x="7153" y="105252"/>
                </a:cubicBezTo>
                <a:cubicBezTo>
                  <a:pt x="7207" y="105241"/>
                  <a:pt x="7260" y="105266"/>
                  <a:pt x="7312" y="105292"/>
                </a:cubicBezTo>
                <a:lnTo>
                  <a:pt x="7313" y="105322"/>
                </a:lnTo>
                <a:cubicBezTo>
                  <a:pt x="10385" y="106678"/>
                  <a:pt x="12877" y="112428"/>
                  <a:pt x="13796" y="120000"/>
                </a:cubicBezTo>
                <a:lnTo>
                  <a:pt x="12442" y="120000"/>
                </a:lnTo>
                <a:cubicBezTo>
                  <a:pt x="11622" y="114366"/>
                  <a:pt x="9748" y="110092"/>
                  <a:pt x="7445" y="108772"/>
                </a:cubicBezTo>
                <a:cubicBezTo>
                  <a:pt x="7784" y="113376"/>
                  <a:pt x="8791" y="117362"/>
                  <a:pt x="10199" y="120000"/>
                </a:cubicBezTo>
                <a:lnTo>
                  <a:pt x="8287" y="120000"/>
                </a:lnTo>
                <a:cubicBezTo>
                  <a:pt x="7144" y="116866"/>
                  <a:pt x="6371" y="112821"/>
                  <a:pt x="6131" y="108333"/>
                </a:cubicBezTo>
                <a:cubicBezTo>
                  <a:pt x="6129" y="108332"/>
                  <a:pt x="6128" y="108332"/>
                  <a:pt x="6126" y="108331"/>
                </a:cubicBezTo>
                <a:lnTo>
                  <a:pt x="6121" y="108156"/>
                </a:lnTo>
                <a:cubicBezTo>
                  <a:pt x="6071" y="107362"/>
                  <a:pt x="6047" y="106551"/>
                  <a:pt x="6047" y="105729"/>
                </a:cubicBezTo>
                <a:cubicBezTo>
                  <a:pt x="6034" y="105581"/>
                  <a:pt x="6034" y="105433"/>
                  <a:pt x="6034" y="105283"/>
                </a:cubicBezTo>
                <a:lnTo>
                  <a:pt x="6040" y="104983"/>
                </a:lnTo>
                <a:lnTo>
                  <a:pt x="6045" y="104984"/>
                </a:lnTo>
                <a:close/>
                <a:moveTo>
                  <a:pt x="5821" y="104971"/>
                </a:moveTo>
                <a:lnTo>
                  <a:pt x="5821" y="104984"/>
                </a:lnTo>
                <a:lnTo>
                  <a:pt x="5826" y="104983"/>
                </a:lnTo>
                <a:lnTo>
                  <a:pt x="5832" y="105283"/>
                </a:lnTo>
                <a:cubicBezTo>
                  <a:pt x="5832" y="105433"/>
                  <a:pt x="5831" y="105581"/>
                  <a:pt x="5818" y="105729"/>
                </a:cubicBezTo>
                <a:cubicBezTo>
                  <a:pt x="5819" y="106551"/>
                  <a:pt x="5795" y="107362"/>
                  <a:pt x="5745" y="108156"/>
                </a:cubicBezTo>
                <a:lnTo>
                  <a:pt x="5740" y="108331"/>
                </a:lnTo>
                <a:cubicBezTo>
                  <a:pt x="5738" y="108332"/>
                  <a:pt x="5736" y="108332"/>
                  <a:pt x="5735" y="108333"/>
                </a:cubicBezTo>
                <a:cubicBezTo>
                  <a:pt x="5494" y="112831"/>
                  <a:pt x="4718" y="116882"/>
                  <a:pt x="3566" y="120000"/>
                </a:cubicBezTo>
                <a:lnTo>
                  <a:pt x="1671" y="120000"/>
                </a:lnTo>
                <a:cubicBezTo>
                  <a:pt x="3076" y="117358"/>
                  <a:pt x="4081" y="113374"/>
                  <a:pt x="4421" y="108772"/>
                </a:cubicBezTo>
                <a:cubicBezTo>
                  <a:pt x="2548" y="109846"/>
                  <a:pt x="960" y="112871"/>
                  <a:pt x="0" y="117011"/>
                </a:cubicBezTo>
                <a:lnTo>
                  <a:pt x="0" y="111583"/>
                </a:lnTo>
                <a:cubicBezTo>
                  <a:pt x="1195" y="108357"/>
                  <a:pt x="2777" y="106106"/>
                  <a:pt x="4552" y="105322"/>
                </a:cubicBezTo>
                <a:lnTo>
                  <a:pt x="4554" y="105292"/>
                </a:lnTo>
                <a:cubicBezTo>
                  <a:pt x="4606" y="105266"/>
                  <a:pt x="4658" y="105241"/>
                  <a:pt x="4713" y="105252"/>
                </a:cubicBezTo>
                <a:cubicBezTo>
                  <a:pt x="5020" y="105106"/>
                  <a:pt x="5334" y="105028"/>
                  <a:pt x="5653" y="105014"/>
                </a:cubicBezTo>
                <a:close/>
                <a:moveTo>
                  <a:pt x="112723" y="86743"/>
                </a:moveTo>
                <a:cubicBezTo>
                  <a:pt x="110014" y="88283"/>
                  <a:pt x="107899" y="93876"/>
                  <a:pt x="107375" y="100931"/>
                </a:cubicBezTo>
                <a:cubicBezTo>
                  <a:pt x="110084" y="99391"/>
                  <a:pt x="112198" y="93797"/>
                  <a:pt x="112723" y="86743"/>
                </a:cubicBezTo>
                <a:close/>
                <a:moveTo>
                  <a:pt x="99003" y="86743"/>
                </a:moveTo>
                <a:cubicBezTo>
                  <a:pt x="99528" y="93797"/>
                  <a:pt x="101642" y="99391"/>
                  <a:pt x="104351" y="100931"/>
                </a:cubicBezTo>
                <a:cubicBezTo>
                  <a:pt x="103827" y="93876"/>
                  <a:pt x="101712" y="88283"/>
                  <a:pt x="99003" y="86743"/>
                </a:cubicBezTo>
                <a:close/>
                <a:moveTo>
                  <a:pt x="96068" y="86743"/>
                </a:moveTo>
                <a:cubicBezTo>
                  <a:pt x="93359" y="88283"/>
                  <a:pt x="91244" y="93876"/>
                  <a:pt x="90720" y="100931"/>
                </a:cubicBezTo>
                <a:cubicBezTo>
                  <a:pt x="93429" y="99391"/>
                  <a:pt x="95543" y="93797"/>
                  <a:pt x="96068" y="86743"/>
                </a:cubicBezTo>
                <a:close/>
                <a:moveTo>
                  <a:pt x="82348" y="86743"/>
                </a:moveTo>
                <a:cubicBezTo>
                  <a:pt x="82873" y="93797"/>
                  <a:pt x="84987" y="99391"/>
                  <a:pt x="87696" y="100931"/>
                </a:cubicBezTo>
                <a:cubicBezTo>
                  <a:pt x="87172" y="93876"/>
                  <a:pt x="85057" y="88283"/>
                  <a:pt x="82348" y="86743"/>
                </a:cubicBezTo>
                <a:close/>
                <a:moveTo>
                  <a:pt x="79413" y="86743"/>
                </a:moveTo>
                <a:cubicBezTo>
                  <a:pt x="76704" y="88283"/>
                  <a:pt x="74589" y="93876"/>
                  <a:pt x="74065" y="100931"/>
                </a:cubicBezTo>
                <a:cubicBezTo>
                  <a:pt x="76774" y="99391"/>
                  <a:pt x="78888" y="93797"/>
                  <a:pt x="79413" y="86743"/>
                </a:cubicBezTo>
                <a:close/>
                <a:moveTo>
                  <a:pt x="65693" y="86743"/>
                </a:moveTo>
                <a:cubicBezTo>
                  <a:pt x="66218" y="93797"/>
                  <a:pt x="68332" y="99391"/>
                  <a:pt x="71041" y="100931"/>
                </a:cubicBezTo>
                <a:cubicBezTo>
                  <a:pt x="70517" y="93876"/>
                  <a:pt x="68402" y="88283"/>
                  <a:pt x="65693" y="86743"/>
                </a:cubicBezTo>
                <a:close/>
                <a:moveTo>
                  <a:pt x="62757" y="86743"/>
                </a:moveTo>
                <a:cubicBezTo>
                  <a:pt x="60049" y="88283"/>
                  <a:pt x="57934" y="93876"/>
                  <a:pt x="57410" y="100931"/>
                </a:cubicBezTo>
                <a:cubicBezTo>
                  <a:pt x="60119" y="99391"/>
                  <a:pt x="62233" y="93797"/>
                  <a:pt x="62757" y="86743"/>
                </a:cubicBezTo>
                <a:close/>
                <a:moveTo>
                  <a:pt x="49038" y="86743"/>
                </a:moveTo>
                <a:cubicBezTo>
                  <a:pt x="49563" y="93797"/>
                  <a:pt x="51677" y="99391"/>
                  <a:pt x="54386" y="100931"/>
                </a:cubicBezTo>
                <a:cubicBezTo>
                  <a:pt x="53862" y="93876"/>
                  <a:pt x="51747" y="88283"/>
                  <a:pt x="49038" y="86743"/>
                </a:cubicBezTo>
                <a:close/>
                <a:moveTo>
                  <a:pt x="46102" y="86743"/>
                </a:moveTo>
                <a:cubicBezTo>
                  <a:pt x="43394" y="88283"/>
                  <a:pt x="41279" y="93876"/>
                  <a:pt x="40755" y="100931"/>
                </a:cubicBezTo>
                <a:cubicBezTo>
                  <a:pt x="43463" y="99391"/>
                  <a:pt x="45578" y="93797"/>
                  <a:pt x="46102" y="86743"/>
                </a:cubicBezTo>
                <a:close/>
                <a:moveTo>
                  <a:pt x="32383" y="86743"/>
                </a:moveTo>
                <a:cubicBezTo>
                  <a:pt x="32908" y="93797"/>
                  <a:pt x="35022" y="99391"/>
                  <a:pt x="37731" y="100931"/>
                </a:cubicBezTo>
                <a:cubicBezTo>
                  <a:pt x="37206" y="93876"/>
                  <a:pt x="35092" y="88283"/>
                  <a:pt x="32383" y="86743"/>
                </a:cubicBezTo>
                <a:close/>
                <a:moveTo>
                  <a:pt x="29447" y="86743"/>
                </a:moveTo>
                <a:cubicBezTo>
                  <a:pt x="26739" y="88283"/>
                  <a:pt x="24624" y="93876"/>
                  <a:pt x="24100" y="100931"/>
                </a:cubicBezTo>
                <a:cubicBezTo>
                  <a:pt x="26808" y="99391"/>
                  <a:pt x="28923" y="93797"/>
                  <a:pt x="29447" y="86743"/>
                </a:cubicBezTo>
                <a:close/>
                <a:moveTo>
                  <a:pt x="15728" y="86743"/>
                </a:moveTo>
                <a:cubicBezTo>
                  <a:pt x="16253" y="93797"/>
                  <a:pt x="18367" y="99391"/>
                  <a:pt x="21076" y="100931"/>
                </a:cubicBezTo>
                <a:cubicBezTo>
                  <a:pt x="20551" y="93876"/>
                  <a:pt x="18437" y="88283"/>
                  <a:pt x="15728" y="86743"/>
                </a:cubicBezTo>
                <a:close/>
                <a:moveTo>
                  <a:pt x="12792" y="86743"/>
                </a:moveTo>
                <a:cubicBezTo>
                  <a:pt x="10084" y="88283"/>
                  <a:pt x="7969" y="93876"/>
                  <a:pt x="7445" y="100931"/>
                </a:cubicBezTo>
                <a:cubicBezTo>
                  <a:pt x="10153" y="99391"/>
                  <a:pt x="12268" y="93797"/>
                  <a:pt x="12792" y="86743"/>
                </a:cubicBezTo>
                <a:close/>
                <a:moveTo>
                  <a:pt x="0" y="84013"/>
                </a:moveTo>
                <a:cubicBezTo>
                  <a:pt x="3018" y="86388"/>
                  <a:pt x="5291" y="93121"/>
                  <a:pt x="5735" y="101367"/>
                </a:cubicBezTo>
                <a:cubicBezTo>
                  <a:pt x="5736" y="101368"/>
                  <a:pt x="5738" y="101368"/>
                  <a:pt x="5740" y="101368"/>
                </a:cubicBezTo>
                <a:lnTo>
                  <a:pt x="5745" y="101542"/>
                </a:lnTo>
                <a:cubicBezTo>
                  <a:pt x="5795" y="102330"/>
                  <a:pt x="5819" y="103134"/>
                  <a:pt x="5818" y="103950"/>
                </a:cubicBezTo>
                <a:cubicBezTo>
                  <a:pt x="5831" y="104097"/>
                  <a:pt x="5832" y="104244"/>
                  <a:pt x="5832" y="104392"/>
                </a:cubicBezTo>
                <a:cubicBezTo>
                  <a:pt x="5832" y="104492"/>
                  <a:pt x="5832" y="104591"/>
                  <a:pt x="5826" y="104690"/>
                </a:cubicBezTo>
                <a:lnTo>
                  <a:pt x="5821" y="104689"/>
                </a:lnTo>
                <a:lnTo>
                  <a:pt x="5821" y="104702"/>
                </a:lnTo>
                <a:lnTo>
                  <a:pt x="5652" y="104660"/>
                </a:lnTo>
                <a:cubicBezTo>
                  <a:pt x="5334" y="104646"/>
                  <a:pt x="5020" y="104569"/>
                  <a:pt x="4713" y="104424"/>
                </a:cubicBezTo>
                <a:cubicBezTo>
                  <a:pt x="4658" y="104435"/>
                  <a:pt x="4606" y="104410"/>
                  <a:pt x="4554" y="104384"/>
                </a:cubicBezTo>
                <a:lnTo>
                  <a:pt x="4552" y="104354"/>
                </a:lnTo>
                <a:cubicBezTo>
                  <a:pt x="2777" y="103576"/>
                  <a:pt x="1195" y="101342"/>
                  <a:pt x="0" y="98142"/>
                </a:cubicBezTo>
                <a:lnTo>
                  <a:pt x="0" y="92757"/>
                </a:lnTo>
                <a:cubicBezTo>
                  <a:pt x="960" y="96865"/>
                  <a:pt x="2548" y="99866"/>
                  <a:pt x="4421" y="100931"/>
                </a:cubicBezTo>
                <a:cubicBezTo>
                  <a:pt x="3958" y="94704"/>
                  <a:pt x="2256" y="89616"/>
                  <a:pt x="0" y="87459"/>
                </a:cubicBezTo>
                <a:close/>
                <a:moveTo>
                  <a:pt x="114258" y="82971"/>
                </a:moveTo>
                <a:lnTo>
                  <a:pt x="114427" y="83013"/>
                </a:lnTo>
                <a:cubicBezTo>
                  <a:pt x="114745" y="83027"/>
                  <a:pt x="115059" y="83105"/>
                  <a:pt x="115366" y="83249"/>
                </a:cubicBezTo>
                <a:cubicBezTo>
                  <a:pt x="115421" y="83239"/>
                  <a:pt x="115473" y="83263"/>
                  <a:pt x="115526" y="83290"/>
                </a:cubicBezTo>
                <a:lnTo>
                  <a:pt x="115527" y="83319"/>
                </a:lnTo>
                <a:cubicBezTo>
                  <a:pt x="117264" y="84080"/>
                  <a:pt x="118816" y="86236"/>
                  <a:pt x="120000" y="89335"/>
                </a:cubicBezTo>
                <a:lnTo>
                  <a:pt x="120000" y="94584"/>
                </a:lnTo>
                <a:cubicBezTo>
                  <a:pt x="119032" y="90646"/>
                  <a:pt x="117480" y="87778"/>
                  <a:pt x="115658" y="86743"/>
                </a:cubicBezTo>
                <a:cubicBezTo>
                  <a:pt x="116116" y="92896"/>
                  <a:pt x="117783" y="97937"/>
                  <a:pt x="120000" y="100143"/>
                </a:cubicBezTo>
                <a:lnTo>
                  <a:pt x="120000" y="103608"/>
                </a:lnTo>
                <a:cubicBezTo>
                  <a:pt x="117022" y="101168"/>
                  <a:pt x="114785" y="94480"/>
                  <a:pt x="114345" y="86307"/>
                </a:cubicBezTo>
                <a:cubicBezTo>
                  <a:pt x="114343" y="86305"/>
                  <a:pt x="114341" y="86305"/>
                  <a:pt x="114340" y="86305"/>
                </a:cubicBezTo>
                <a:lnTo>
                  <a:pt x="114334" y="86131"/>
                </a:lnTo>
                <a:cubicBezTo>
                  <a:pt x="114285" y="85343"/>
                  <a:pt x="114260" y="84539"/>
                  <a:pt x="114261" y="83723"/>
                </a:cubicBezTo>
                <a:cubicBezTo>
                  <a:pt x="114248" y="83577"/>
                  <a:pt x="114247" y="83429"/>
                  <a:pt x="114247" y="83281"/>
                </a:cubicBezTo>
                <a:lnTo>
                  <a:pt x="114253" y="82983"/>
                </a:lnTo>
                <a:lnTo>
                  <a:pt x="114258" y="82984"/>
                </a:lnTo>
                <a:close/>
                <a:moveTo>
                  <a:pt x="114123" y="82971"/>
                </a:moveTo>
                <a:lnTo>
                  <a:pt x="114123" y="82984"/>
                </a:lnTo>
                <a:lnTo>
                  <a:pt x="114128" y="82983"/>
                </a:lnTo>
                <a:lnTo>
                  <a:pt x="114134" y="83281"/>
                </a:lnTo>
                <a:cubicBezTo>
                  <a:pt x="114134" y="83429"/>
                  <a:pt x="114133" y="83577"/>
                  <a:pt x="114120" y="83723"/>
                </a:cubicBezTo>
                <a:cubicBezTo>
                  <a:pt x="114121" y="84539"/>
                  <a:pt x="114096" y="85343"/>
                  <a:pt x="114047" y="86131"/>
                </a:cubicBezTo>
                <a:lnTo>
                  <a:pt x="114041" y="86305"/>
                </a:lnTo>
                <a:cubicBezTo>
                  <a:pt x="114040" y="86305"/>
                  <a:pt x="114038" y="86305"/>
                  <a:pt x="114036" y="86307"/>
                </a:cubicBezTo>
                <a:cubicBezTo>
                  <a:pt x="113542" y="95496"/>
                  <a:pt x="110775" y="102807"/>
                  <a:pt x="107243" y="104354"/>
                </a:cubicBezTo>
                <a:lnTo>
                  <a:pt x="107242" y="104384"/>
                </a:lnTo>
                <a:cubicBezTo>
                  <a:pt x="107190" y="104410"/>
                  <a:pt x="107138" y="104435"/>
                  <a:pt x="107083" y="104424"/>
                </a:cubicBezTo>
                <a:cubicBezTo>
                  <a:pt x="106776" y="104569"/>
                  <a:pt x="106462" y="104646"/>
                  <a:pt x="106143" y="104660"/>
                </a:cubicBezTo>
                <a:lnTo>
                  <a:pt x="105975" y="104702"/>
                </a:lnTo>
                <a:lnTo>
                  <a:pt x="105975" y="104689"/>
                </a:lnTo>
                <a:lnTo>
                  <a:pt x="105970" y="104690"/>
                </a:lnTo>
                <a:cubicBezTo>
                  <a:pt x="105964" y="104591"/>
                  <a:pt x="105964" y="104492"/>
                  <a:pt x="105964" y="104392"/>
                </a:cubicBezTo>
                <a:cubicBezTo>
                  <a:pt x="105964" y="104244"/>
                  <a:pt x="105965" y="104097"/>
                  <a:pt x="105977" y="103950"/>
                </a:cubicBezTo>
                <a:cubicBezTo>
                  <a:pt x="105977" y="103134"/>
                  <a:pt x="106001" y="102330"/>
                  <a:pt x="106051" y="101542"/>
                </a:cubicBezTo>
                <a:lnTo>
                  <a:pt x="106056" y="101368"/>
                </a:lnTo>
                <a:cubicBezTo>
                  <a:pt x="106058" y="101368"/>
                  <a:pt x="106060" y="101368"/>
                  <a:pt x="106061" y="101367"/>
                </a:cubicBezTo>
                <a:cubicBezTo>
                  <a:pt x="106556" y="92178"/>
                  <a:pt x="109322" y="84866"/>
                  <a:pt x="112854" y="83319"/>
                </a:cubicBezTo>
                <a:lnTo>
                  <a:pt x="112855" y="83290"/>
                </a:lnTo>
                <a:cubicBezTo>
                  <a:pt x="112908" y="83263"/>
                  <a:pt x="112960" y="83239"/>
                  <a:pt x="113015" y="83249"/>
                </a:cubicBezTo>
                <a:cubicBezTo>
                  <a:pt x="113322" y="83105"/>
                  <a:pt x="113636" y="83027"/>
                  <a:pt x="113955" y="83013"/>
                </a:cubicBezTo>
                <a:close/>
                <a:moveTo>
                  <a:pt x="97603" y="82971"/>
                </a:moveTo>
                <a:lnTo>
                  <a:pt x="97772" y="83013"/>
                </a:lnTo>
                <a:cubicBezTo>
                  <a:pt x="98090" y="83027"/>
                  <a:pt x="98404" y="83105"/>
                  <a:pt x="98711" y="83249"/>
                </a:cubicBezTo>
                <a:cubicBezTo>
                  <a:pt x="98766" y="83239"/>
                  <a:pt x="98818" y="83263"/>
                  <a:pt x="98871" y="83290"/>
                </a:cubicBezTo>
                <a:lnTo>
                  <a:pt x="98872" y="83319"/>
                </a:lnTo>
                <a:cubicBezTo>
                  <a:pt x="102404" y="84866"/>
                  <a:pt x="105170" y="92178"/>
                  <a:pt x="105665" y="101367"/>
                </a:cubicBezTo>
                <a:cubicBezTo>
                  <a:pt x="105666" y="101368"/>
                  <a:pt x="105668" y="101368"/>
                  <a:pt x="105670" y="101368"/>
                </a:cubicBezTo>
                <a:lnTo>
                  <a:pt x="105675" y="101542"/>
                </a:lnTo>
                <a:cubicBezTo>
                  <a:pt x="105725" y="102330"/>
                  <a:pt x="105749" y="103134"/>
                  <a:pt x="105749" y="103950"/>
                </a:cubicBezTo>
                <a:cubicBezTo>
                  <a:pt x="105761" y="104097"/>
                  <a:pt x="105762" y="104244"/>
                  <a:pt x="105762" y="104392"/>
                </a:cubicBezTo>
                <a:cubicBezTo>
                  <a:pt x="105762" y="104492"/>
                  <a:pt x="105762" y="104591"/>
                  <a:pt x="105756" y="104690"/>
                </a:cubicBezTo>
                <a:lnTo>
                  <a:pt x="105751" y="104689"/>
                </a:lnTo>
                <a:lnTo>
                  <a:pt x="105751" y="104702"/>
                </a:lnTo>
                <a:lnTo>
                  <a:pt x="105583" y="104660"/>
                </a:lnTo>
                <a:cubicBezTo>
                  <a:pt x="105264" y="104646"/>
                  <a:pt x="104950" y="104569"/>
                  <a:pt x="104643" y="104424"/>
                </a:cubicBezTo>
                <a:cubicBezTo>
                  <a:pt x="104588" y="104435"/>
                  <a:pt x="104536" y="104410"/>
                  <a:pt x="104484" y="104384"/>
                </a:cubicBezTo>
                <a:lnTo>
                  <a:pt x="104483" y="104354"/>
                </a:lnTo>
                <a:cubicBezTo>
                  <a:pt x="100951" y="102807"/>
                  <a:pt x="98184" y="95496"/>
                  <a:pt x="97690" y="86307"/>
                </a:cubicBezTo>
                <a:cubicBezTo>
                  <a:pt x="97688" y="86305"/>
                  <a:pt x="97686" y="86305"/>
                  <a:pt x="97685" y="86305"/>
                </a:cubicBezTo>
                <a:lnTo>
                  <a:pt x="97679" y="86131"/>
                </a:lnTo>
                <a:cubicBezTo>
                  <a:pt x="97630" y="85343"/>
                  <a:pt x="97605" y="84539"/>
                  <a:pt x="97606" y="83723"/>
                </a:cubicBezTo>
                <a:cubicBezTo>
                  <a:pt x="97593" y="83577"/>
                  <a:pt x="97592" y="83429"/>
                  <a:pt x="97592" y="83281"/>
                </a:cubicBezTo>
                <a:lnTo>
                  <a:pt x="97598" y="82983"/>
                </a:lnTo>
                <a:lnTo>
                  <a:pt x="97603" y="82984"/>
                </a:lnTo>
                <a:close/>
                <a:moveTo>
                  <a:pt x="97468" y="82971"/>
                </a:moveTo>
                <a:lnTo>
                  <a:pt x="97468" y="82984"/>
                </a:lnTo>
                <a:lnTo>
                  <a:pt x="97473" y="82983"/>
                </a:lnTo>
                <a:lnTo>
                  <a:pt x="97479" y="83281"/>
                </a:lnTo>
                <a:cubicBezTo>
                  <a:pt x="97479" y="83429"/>
                  <a:pt x="97478" y="83577"/>
                  <a:pt x="97465" y="83723"/>
                </a:cubicBezTo>
                <a:cubicBezTo>
                  <a:pt x="97466" y="84539"/>
                  <a:pt x="97441" y="85343"/>
                  <a:pt x="97392" y="86131"/>
                </a:cubicBezTo>
                <a:lnTo>
                  <a:pt x="97386" y="86305"/>
                </a:lnTo>
                <a:cubicBezTo>
                  <a:pt x="97385" y="86305"/>
                  <a:pt x="97383" y="86305"/>
                  <a:pt x="97381" y="86307"/>
                </a:cubicBezTo>
                <a:cubicBezTo>
                  <a:pt x="96887" y="95496"/>
                  <a:pt x="94120" y="102807"/>
                  <a:pt x="90588" y="104354"/>
                </a:cubicBezTo>
                <a:lnTo>
                  <a:pt x="90587" y="104384"/>
                </a:lnTo>
                <a:cubicBezTo>
                  <a:pt x="90535" y="104410"/>
                  <a:pt x="90483" y="104435"/>
                  <a:pt x="90428" y="104424"/>
                </a:cubicBezTo>
                <a:cubicBezTo>
                  <a:pt x="90121" y="104569"/>
                  <a:pt x="89807" y="104646"/>
                  <a:pt x="89488" y="104660"/>
                </a:cubicBezTo>
                <a:lnTo>
                  <a:pt x="89320" y="104702"/>
                </a:lnTo>
                <a:lnTo>
                  <a:pt x="89320" y="104689"/>
                </a:lnTo>
                <a:lnTo>
                  <a:pt x="89315" y="104690"/>
                </a:lnTo>
                <a:cubicBezTo>
                  <a:pt x="89309" y="104591"/>
                  <a:pt x="89309" y="104492"/>
                  <a:pt x="89309" y="104392"/>
                </a:cubicBezTo>
                <a:cubicBezTo>
                  <a:pt x="89309" y="104244"/>
                  <a:pt x="89310" y="104097"/>
                  <a:pt x="89322" y="103950"/>
                </a:cubicBezTo>
                <a:cubicBezTo>
                  <a:pt x="89322" y="103134"/>
                  <a:pt x="89346" y="102330"/>
                  <a:pt x="89396" y="101542"/>
                </a:cubicBezTo>
                <a:lnTo>
                  <a:pt x="89401" y="101368"/>
                </a:lnTo>
                <a:cubicBezTo>
                  <a:pt x="89403" y="101368"/>
                  <a:pt x="89405" y="101368"/>
                  <a:pt x="89406" y="101367"/>
                </a:cubicBezTo>
                <a:cubicBezTo>
                  <a:pt x="89901" y="92178"/>
                  <a:pt x="92667" y="84866"/>
                  <a:pt x="96199" y="83319"/>
                </a:cubicBezTo>
                <a:lnTo>
                  <a:pt x="96200" y="83290"/>
                </a:lnTo>
                <a:cubicBezTo>
                  <a:pt x="96253" y="83263"/>
                  <a:pt x="96305" y="83239"/>
                  <a:pt x="96360" y="83249"/>
                </a:cubicBezTo>
                <a:cubicBezTo>
                  <a:pt x="96667" y="83105"/>
                  <a:pt x="96981" y="83027"/>
                  <a:pt x="97299" y="83013"/>
                </a:cubicBezTo>
                <a:close/>
                <a:moveTo>
                  <a:pt x="80948" y="82971"/>
                </a:moveTo>
                <a:lnTo>
                  <a:pt x="81117" y="83013"/>
                </a:lnTo>
                <a:cubicBezTo>
                  <a:pt x="81435" y="83027"/>
                  <a:pt x="81749" y="83105"/>
                  <a:pt x="82056" y="83249"/>
                </a:cubicBezTo>
                <a:cubicBezTo>
                  <a:pt x="82111" y="83239"/>
                  <a:pt x="82163" y="83263"/>
                  <a:pt x="82216" y="83290"/>
                </a:cubicBezTo>
                <a:lnTo>
                  <a:pt x="82217" y="83319"/>
                </a:lnTo>
                <a:cubicBezTo>
                  <a:pt x="85749" y="84866"/>
                  <a:pt x="88515" y="92178"/>
                  <a:pt x="89010" y="101367"/>
                </a:cubicBezTo>
                <a:cubicBezTo>
                  <a:pt x="89011" y="101368"/>
                  <a:pt x="89013" y="101368"/>
                  <a:pt x="89015" y="101368"/>
                </a:cubicBezTo>
                <a:lnTo>
                  <a:pt x="89020" y="101542"/>
                </a:lnTo>
                <a:cubicBezTo>
                  <a:pt x="89070" y="102330"/>
                  <a:pt x="89094" y="103134"/>
                  <a:pt x="89094" y="103950"/>
                </a:cubicBezTo>
                <a:cubicBezTo>
                  <a:pt x="89106" y="104097"/>
                  <a:pt x="89107" y="104244"/>
                  <a:pt x="89107" y="104392"/>
                </a:cubicBezTo>
                <a:cubicBezTo>
                  <a:pt x="89107" y="104492"/>
                  <a:pt x="89107" y="104591"/>
                  <a:pt x="89101" y="104690"/>
                </a:cubicBezTo>
                <a:lnTo>
                  <a:pt x="89096" y="104689"/>
                </a:lnTo>
                <a:lnTo>
                  <a:pt x="89096" y="104702"/>
                </a:lnTo>
                <a:lnTo>
                  <a:pt x="88928" y="104660"/>
                </a:lnTo>
                <a:cubicBezTo>
                  <a:pt x="88609" y="104646"/>
                  <a:pt x="88295" y="104569"/>
                  <a:pt x="87988" y="104424"/>
                </a:cubicBezTo>
                <a:cubicBezTo>
                  <a:pt x="87933" y="104435"/>
                  <a:pt x="87881" y="104410"/>
                  <a:pt x="87829" y="104384"/>
                </a:cubicBezTo>
                <a:lnTo>
                  <a:pt x="87828" y="104354"/>
                </a:lnTo>
                <a:cubicBezTo>
                  <a:pt x="84296" y="102807"/>
                  <a:pt x="81529" y="95496"/>
                  <a:pt x="81035" y="86307"/>
                </a:cubicBezTo>
                <a:cubicBezTo>
                  <a:pt x="81033" y="86305"/>
                  <a:pt x="81031" y="86305"/>
                  <a:pt x="81030" y="86305"/>
                </a:cubicBezTo>
                <a:lnTo>
                  <a:pt x="81024" y="86131"/>
                </a:lnTo>
                <a:cubicBezTo>
                  <a:pt x="80975" y="85343"/>
                  <a:pt x="80950" y="84539"/>
                  <a:pt x="80951" y="83723"/>
                </a:cubicBezTo>
                <a:cubicBezTo>
                  <a:pt x="80938" y="83577"/>
                  <a:pt x="80937" y="83429"/>
                  <a:pt x="80937" y="83281"/>
                </a:cubicBezTo>
                <a:lnTo>
                  <a:pt x="80943" y="82983"/>
                </a:lnTo>
                <a:lnTo>
                  <a:pt x="80948" y="82984"/>
                </a:lnTo>
                <a:close/>
                <a:moveTo>
                  <a:pt x="80813" y="82971"/>
                </a:moveTo>
                <a:lnTo>
                  <a:pt x="80813" y="82984"/>
                </a:lnTo>
                <a:lnTo>
                  <a:pt x="80818" y="82983"/>
                </a:lnTo>
                <a:lnTo>
                  <a:pt x="80824" y="83281"/>
                </a:lnTo>
                <a:cubicBezTo>
                  <a:pt x="80824" y="83429"/>
                  <a:pt x="80823" y="83577"/>
                  <a:pt x="80810" y="83723"/>
                </a:cubicBezTo>
                <a:cubicBezTo>
                  <a:pt x="80811" y="84539"/>
                  <a:pt x="80786" y="85343"/>
                  <a:pt x="80737" y="86131"/>
                </a:cubicBezTo>
                <a:lnTo>
                  <a:pt x="80731" y="86305"/>
                </a:lnTo>
                <a:cubicBezTo>
                  <a:pt x="80730" y="86305"/>
                  <a:pt x="80728" y="86305"/>
                  <a:pt x="80726" y="86307"/>
                </a:cubicBezTo>
                <a:cubicBezTo>
                  <a:pt x="80232" y="95496"/>
                  <a:pt x="77465" y="102807"/>
                  <a:pt x="73933" y="104354"/>
                </a:cubicBezTo>
                <a:lnTo>
                  <a:pt x="73932" y="104384"/>
                </a:lnTo>
                <a:cubicBezTo>
                  <a:pt x="73880" y="104410"/>
                  <a:pt x="73828" y="104435"/>
                  <a:pt x="73773" y="104424"/>
                </a:cubicBezTo>
                <a:cubicBezTo>
                  <a:pt x="73466" y="104569"/>
                  <a:pt x="73152" y="104646"/>
                  <a:pt x="72833" y="104660"/>
                </a:cubicBezTo>
                <a:lnTo>
                  <a:pt x="72665" y="104702"/>
                </a:lnTo>
                <a:lnTo>
                  <a:pt x="72665" y="104689"/>
                </a:lnTo>
                <a:lnTo>
                  <a:pt x="72660" y="104690"/>
                </a:lnTo>
                <a:cubicBezTo>
                  <a:pt x="72654" y="104591"/>
                  <a:pt x="72654" y="104492"/>
                  <a:pt x="72654" y="104392"/>
                </a:cubicBezTo>
                <a:cubicBezTo>
                  <a:pt x="72654" y="104244"/>
                  <a:pt x="72654" y="104097"/>
                  <a:pt x="72667" y="103950"/>
                </a:cubicBezTo>
                <a:cubicBezTo>
                  <a:pt x="72667" y="103134"/>
                  <a:pt x="72691" y="102330"/>
                  <a:pt x="72741" y="101542"/>
                </a:cubicBezTo>
                <a:lnTo>
                  <a:pt x="72746" y="101368"/>
                </a:lnTo>
                <a:cubicBezTo>
                  <a:pt x="72748" y="101368"/>
                  <a:pt x="72750" y="101368"/>
                  <a:pt x="72751" y="101367"/>
                </a:cubicBezTo>
                <a:cubicBezTo>
                  <a:pt x="73246" y="92178"/>
                  <a:pt x="76012" y="84866"/>
                  <a:pt x="79544" y="83319"/>
                </a:cubicBezTo>
                <a:lnTo>
                  <a:pt x="79545" y="83290"/>
                </a:lnTo>
                <a:cubicBezTo>
                  <a:pt x="79598" y="83263"/>
                  <a:pt x="79650" y="83239"/>
                  <a:pt x="79705" y="83249"/>
                </a:cubicBezTo>
                <a:cubicBezTo>
                  <a:pt x="80012" y="83105"/>
                  <a:pt x="80326" y="83027"/>
                  <a:pt x="80644" y="83013"/>
                </a:cubicBezTo>
                <a:close/>
                <a:moveTo>
                  <a:pt x="64293" y="82971"/>
                </a:moveTo>
                <a:lnTo>
                  <a:pt x="64461" y="83013"/>
                </a:lnTo>
                <a:cubicBezTo>
                  <a:pt x="64780" y="83027"/>
                  <a:pt x="65094" y="83105"/>
                  <a:pt x="65401" y="83249"/>
                </a:cubicBezTo>
                <a:cubicBezTo>
                  <a:pt x="65456" y="83239"/>
                  <a:pt x="65508" y="83263"/>
                  <a:pt x="65561" y="83290"/>
                </a:cubicBezTo>
                <a:lnTo>
                  <a:pt x="65562" y="83319"/>
                </a:lnTo>
                <a:cubicBezTo>
                  <a:pt x="69094" y="84866"/>
                  <a:pt x="71860" y="92178"/>
                  <a:pt x="72355" y="101367"/>
                </a:cubicBezTo>
                <a:cubicBezTo>
                  <a:pt x="72356" y="101368"/>
                  <a:pt x="72358" y="101368"/>
                  <a:pt x="72360" y="101368"/>
                </a:cubicBezTo>
                <a:lnTo>
                  <a:pt x="72365" y="101542"/>
                </a:lnTo>
                <a:cubicBezTo>
                  <a:pt x="72415" y="102330"/>
                  <a:pt x="72439" y="103134"/>
                  <a:pt x="72439" y="103950"/>
                </a:cubicBezTo>
                <a:cubicBezTo>
                  <a:pt x="72451" y="104097"/>
                  <a:pt x="72452" y="104244"/>
                  <a:pt x="72452" y="104392"/>
                </a:cubicBezTo>
                <a:cubicBezTo>
                  <a:pt x="72452" y="104492"/>
                  <a:pt x="72452" y="104591"/>
                  <a:pt x="72446" y="104690"/>
                </a:cubicBezTo>
                <a:lnTo>
                  <a:pt x="72441" y="104689"/>
                </a:lnTo>
                <a:lnTo>
                  <a:pt x="72441" y="104702"/>
                </a:lnTo>
                <a:lnTo>
                  <a:pt x="72273" y="104660"/>
                </a:lnTo>
                <a:cubicBezTo>
                  <a:pt x="71954" y="104646"/>
                  <a:pt x="71640" y="104569"/>
                  <a:pt x="71333" y="104424"/>
                </a:cubicBezTo>
                <a:cubicBezTo>
                  <a:pt x="71278" y="104435"/>
                  <a:pt x="71226" y="104410"/>
                  <a:pt x="71174" y="104384"/>
                </a:cubicBezTo>
                <a:lnTo>
                  <a:pt x="71173" y="104354"/>
                </a:lnTo>
                <a:cubicBezTo>
                  <a:pt x="67641" y="102807"/>
                  <a:pt x="64874" y="95496"/>
                  <a:pt x="64380" y="86307"/>
                </a:cubicBezTo>
                <a:cubicBezTo>
                  <a:pt x="64378" y="86305"/>
                  <a:pt x="64376" y="86305"/>
                  <a:pt x="64375" y="86305"/>
                </a:cubicBezTo>
                <a:lnTo>
                  <a:pt x="64369" y="86131"/>
                </a:lnTo>
                <a:cubicBezTo>
                  <a:pt x="64319" y="85343"/>
                  <a:pt x="64295" y="84539"/>
                  <a:pt x="64296" y="83723"/>
                </a:cubicBezTo>
                <a:cubicBezTo>
                  <a:pt x="64283" y="83577"/>
                  <a:pt x="64282" y="83429"/>
                  <a:pt x="64282" y="83281"/>
                </a:cubicBezTo>
                <a:lnTo>
                  <a:pt x="64288" y="82983"/>
                </a:lnTo>
                <a:lnTo>
                  <a:pt x="64293" y="82984"/>
                </a:lnTo>
                <a:close/>
                <a:moveTo>
                  <a:pt x="64158" y="82971"/>
                </a:moveTo>
                <a:lnTo>
                  <a:pt x="64158" y="82984"/>
                </a:lnTo>
                <a:lnTo>
                  <a:pt x="64163" y="82983"/>
                </a:lnTo>
                <a:lnTo>
                  <a:pt x="64169" y="83281"/>
                </a:lnTo>
                <a:cubicBezTo>
                  <a:pt x="64169" y="83429"/>
                  <a:pt x="64168" y="83577"/>
                  <a:pt x="64155" y="83723"/>
                </a:cubicBezTo>
                <a:cubicBezTo>
                  <a:pt x="64156" y="84539"/>
                  <a:pt x="64131" y="85343"/>
                  <a:pt x="64082" y="86131"/>
                </a:cubicBezTo>
                <a:lnTo>
                  <a:pt x="64076" y="86305"/>
                </a:lnTo>
                <a:cubicBezTo>
                  <a:pt x="64075" y="86305"/>
                  <a:pt x="64073" y="86305"/>
                  <a:pt x="64071" y="86307"/>
                </a:cubicBezTo>
                <a:cubicBezTo>
                  <a:pt x="63576" y="95496"/>
                  <a:pt x="60810" y="102807"/>
                  <a:pt x="57278" y="104354"/>
                </a:cubicBezTo>
                <a:lnTo>
                  <a:pt x="57277" y="104384"/>
                </a:lnTo>
                <a:cubicBezTo>
                  <a:pt x="57225" y="104410"/>
                  <a:pt x="57172" y="104435"/>
                  <a:pt x="57118" y="104424"/>
                </a:cubicBezTo>
                <a:cubicBezTo>
                  <a:pt x="56811" y="104569"/>
                  <a:pt x="56497" y="104646"/>
                  <a:pt x="56178" y="104660"/>
                </a:cubicBezTo>
                <a:lnTo>
                  <a:pt x="56010" y="104702"/>
                </a:lnTo>
                <a:lnTo>
                  <a:pt x="56010" y="104689"/>
                </a:lnTo>
                <a:lnTo>
                  <a:pt x="56005" y="104690"/>
                </a:lnTo>
                <a:cubicBezTo>
                  <a:pt x="55999" y="104591"/>
                  <a:pt x="55999" y="104492"/>
                  <a:pt x="55999" y="104392"/>
                </a:cubicBezTo>
                <a:cubicBezTo>
                  <a:pt x="55999" y="104244"/>
                  <a:pt x="55999" y="104097"/>
                  <a:pt x="56012" y="103950"/>
                </a:cubicBezTo>
                <a:cubicBezTo>
                  <a:pt x="56012" y="103134"/>
                  <a:pt x="56036" y="102330"/>
                  <a:pt x="56086" y="101542"/>
                </a:cubicBezTo>
                <a:lnTo>
                  <a:pt x="56091" y="101368"/>
                </a:lnTo>
                <a:cubicBezTo>
                  <a:pt x="56093" y="101368"/>
                  <a:pt x="56094" y="101368"/>
                  <a:pt x="56096" y="101367"/>
                </a:cubicBezTo>
                <a:cubicBezTo>
                  <a:pt x="56591" y="92178"/>
                  <a:pt x="59357" y="84866"/>
                  <a:pt x="62889" y="83319"/>
                </a:cubicBezTo>
                <a:lnTo>
                  <a:pt x="62890" y="83290"/>
                </a:lnTo>
                <a:cubicBezTo>
                  <a:pt x="62942" y="83263"/>
                  <a:pt x="62995" y="83239"/>
                  <a:pt x="63050" y="83249"/>
                </a:cubicBezTo>
                <a:cubicBezTo>
                  <a:pt x="63357" y="83105"/>
                  <a:pt x="63671" y="83027"/>
                  <a:pt x="63989" y="83013"/>
                </a:cubicBezTo>
                <a:close/>
                <a:moveTo>
                  <a:pt x="47638" y="82971"/>
                </a:moveTo>
                <a:lnTo>
                  <a:pt x="47806" y="83013"/>
                </a:lnTo>
                <a:cubicBezTo>
                  <a:pt x="48125" y="83027"/>
                  <a:pt x="48439" y="83105"/>
                  <a:pt x="48746" y="83249"/>
                </a:cubicBezTo>
                <a:cubicBezTo>
                  <a:pt x="48801" y="83239"/>
                  <a:pt x="48853" y="83263"/>
                  <a:pt x="48906" y="83290"/>
                </a:cubicBezTo>
                <a:lnTo>
                  <a:pt x="48907" y="83319"/>
                </a:lnTo>
                <a:cubicBezTo>
                  <a:pt x="52439" y="84866"/>
                  <a:pt x="55205" y="92178"/>
                  <a:pt x="55700" y="101367"/>
                </a:cubicBezTo>
                <a:cubicBezTo>
                  <a:pt x="55701" y="101368"/>
                  <a:pt x="55703" y="101368"/>
                  <a:pt x="55705" y="101368"/>
                </a:cubicBezTo>
                <a:lnTo>
                  <a:pt x="55710" y="101542"/>
                </a:lnTo>
                <a:cubicBezTo>
                  <a:pt x="55760" y="102330"/>
                  <a:pt x="55784" y="103134"/>
                  <a:pt x="55783" y="103950"/>
                </a:cubicBezTo>
                <a:cubicBezTo>
                  <a:pt x="55796" y="104097"/>
                  <a:pt x="55797" y="104244"/>
                  <a:pt x="55797" y="104392"/>
                </a:cubicBezTo>
                <a:cubicBezTo>
                  <a:pt x="55797" y="104492"/>
                  <a:pt x="55797" y="104591"/>
                  <a:pt x="55791" y="104690"/>
                </a:cubicBezTo>
                <a:lnTo>
                  <a:pt x="55786" y="104689"/>
                </a:lnTo>
                <a:lnTo>
                  <a:pt x="55786" y="104702"/>
                </a:lnTo>
                <a:lnTo>
                  <a:pt x="55617" y="104660"/>
                </a:lnTo>
                <a:cubicBezTo>
                  <a:pt x="55299" y="104646"/>
                  <a:pt x="54985" y="104569"/>
                  <a:pt x="54678" y="104424"/>
                </a:cubicBezTo>
                <a:cubicBezTo>
                  <a:pt x="54623" y="104435"/>
                  <a:pt x="54571" y="104410"/>
                  <a:pt x="54519" y="104384"/>
                </a:cubicBezTo>
                <a:lnTo>
                  <a:pt x="54517" y="104354"/>
                </a:lnTo>
                <a:cubicBezTo>
                  <a:pt x="50985" y="102807"/>
                  <a:pt x="48219" y="95496"/>
                  <a:pt x="47725" y="86307"/>
                </a:cubicBezTo>
                <a:cubicBezTo>
                  <a:pt x="47723" y="86305"/>
                  <a:pt x="47721" y="86305"/>
                  <a:pt x="47720" y="86305"/>
                </a:cubicBezTo>
                <a:lnTo>
                  <a:pt x="47714" y="86131"/>
                </a:lnTo>
                <a:cubicBezTo>
                  <a:pt x="47664" y="85343"/>
                  <a:pt x="47640" y="84539"/>
                  <a:pt x="47641" y="83723"/>
                </a:cubicBezTo>
                <a:cubicBezTo>
                  <a:pt x="47628" y="83577"/>
                  <a:pt x="47627" y="83429"/>
                  <a:pt x="47627" y="83281"/>
                </a:cubicBezTo>
                <a:lnTo>
                  <a:pt x="47633" y="82983"/>
                </a:lnTo>
                <a:lnTo>
                  <a:pt x="47638" y="82984"/>
                </a:lnTo>
                <a:close/>
                <a:moveTo>
                  <a:pt x="47503" y="82971"/>
                </a:moveTo>
                <a:lnTo>
                  <a:pt x="47503" y="82984"/>
                </a:lnTo>
                <a:lnTo>
                  <a:pt x="47508" y="82983"/>
                </a:lnTo>
                <a:lnTo>
                  <a:pt x="47514" y="83281"/>
                </a:lnTo>
                <a:cubicBezTo>
                  <a:pt x="47514" y="83429"/>
                  <a:pt x="47513" y="83577"/>
                  <a:pt x="47500" y="83723"/>
                </a:cubicBezTo>
                <a:cubicBezTo>
                  <a:pt x="47500" y="84539"/>
                  <a:pt x="47476" y="85343"/>
                  <a:pt x="47427" y="86131"/>
                </a:cubicBezTo>
                <a:lnTo>
                  <a:pt x="47421" y="86305"/>
                </a:lnTo>
                <a:cubicBezTo>
                  <a:pt x="47420" y="86305"/>
                  <a:pt x="47418" y="86305"/>
                  <a:pt x="47416" y="86307"/>
                </a:cubicBezTo>
                <a:cubicBezTo>
                  <a:pt x="46921" y="95496"/>
                  <a:pt x="44155" y="102807"/>
                  <a:pt x="40623" y="104354"/>
                </a:cubicBezTo>
                <a:lnTo>
                  <a:pt x="40622" y="104384"/>
                </a:lnTo>
                <a:cubicBezTo>
                  <a:pt x="40570" y="104410"/>
                  <a:pt x="40517" y="104435"/>
                  <a:pt x="40463" y="104424"/>
                </a:cubicBezTo>
                <a:cubicBezTo>
                  <a:pt x="40156" y="104569"/>
                  <a:pt x="39842" y="104646"/>
                  <a:pt x="39523" y="104660"/>
                </a:cubicBezTo>
                <a:lnTo>
                  <a:pt x="39355" y="104702"/>
                </a:lnTo>
                <a:lnTo>
                  <a:pt x="39355" y="104689"/>
                </a:lnTo>
                <a:lnTo>
                  <a:pt x="39350" y="104690"/>
                </a:lnTo>
                <a:cubicBezTo>
                  <a:pt x="39344" y="104591"/>
                  <a:pt x="39344" y="104492"/>
                  <a:pt x="39344" y="104392"/>
                </a:cubicBezTo>
                <a:cubicBezTo>
                  <a:pt x="39344" y="104244"/>
                  <a:pt x="39344" y="104097"/>
                  <a:pt x="39357" y="103950"/>
                </a:cubicBezTo>
                <a:cubicBezTo>
                  <a:pt x="39357" y="103134"/>
                  <a:pt x="39381" y="102330"/>
                  <a:pt x="39431" y="101542"/>
                </a:cubicBezTo>
                <a:lnTo>
                  <a:pt x="39436" y="101368"/>
                </a:lnTo>
                <a:cubicBezTo>
                  <a:pt x="39438" y="101368"/>
                  <a:pt x="39439" y="101368"/>
                  <a:pt x="39441" y="101367"/>
                </a:cubicBezTo>
                <a:cubicBezTo>
                  <a:pt x="39936" y="92178"/>
                  <a:pt x="42702" y="84866"/>
                  <a:pt x="46234" y="83319"/>
                </a:cubicBezTo>
                <a:lnTo>
                  <a:pt x="46235" y="83290"/>
                </a:lnTo>
                <a:cubicBezTo>
                  <a:pt x="46287" y="83263"/>
                  <a:pt x="46340" y="83239"/>
                  <a:pt x="46395" y="83249"/>
                </a:cubicBezTo>
                <a:cubicBezTo>
                  <a:pt x="46702" y="83105"/>
                  <a:pt x="47016" y="83027"/>
                  <a:pt x="47334" y="83013"/>
                </a:cubicBezTo>
                <a:close/>
                <a:moveTo>
                  <a:pt x="30983" y="82971"/>
                </a:moveTo>
                <a:lnTo>
                  <a:pt x="31151" y="83013"/>
                </a:lnTo>
                <a:cubicBezTo>
                  <a:pt x="31470" y="83027"/>
                  <a:pt x="31784" y="83105"/>
                  <a:pt x="32091" y="83249"/>
                </a:cubicBezTo>
                <a:cubicBezTo>
                  <a:pt x="32146" y="83239"/>
                  <a:pt x="32198" y="83263"/>
                  <a:pt x="32251" y="83290"/>
                </a:cubicBezTo>
                <a:lnTo>
                  <a:pt x="32252" y="83319"/>
                </a:lnTo>
                <a:cubicBezTo>
                  <a:pt x="35784" y="84866"/>
                  <a:pt x="38550" y="92178"/>
                  <a:pt x="39045" y="101367"/>
                </a:cubicBezTo>
                <a:cubicBezTo>
                  <a:pt x="39046" y="101368"/>
                  <a:pt x="39048" y="101368"/>
                  <a:pt x="39050" y="101368"/>
                </a:cubicBezTo>
                <a:lnTo>
                  <a:pt x="39055" y="101542"/>
                </a:lnTo>
                <a:cubicBezTo>
                  <a:pt x="39105" y="102330"/>
                  <a:pt x="39129" y="103134"/>
                  <a:pt x="39128" y="103950"/>
                </a:cubicBezTo>
                <a:cubicBezTo>
                  <a:pt x="39141" y="104097"/>
                  <a:pt x="39142" y="104244"/>
                  <a:pt x="39142" y="104392"/>
                </a:cubicBezTo>
                <a:cubicBezTo>
                  <a:pt x="39142" y="104492"/>
                  <a:pt x="39142" y="104591"/>
                  <a:pt x="39136" y="104690"/>
                </a:cubicBezTo>
                <a:lnTo>
                  <a:pt x="39131" y="104689"/>
                </a:lnTo>
                <a:lnTo>
                  <a:pt x="39131" y="104702"/>
                </a:lnTo>
                <a:lnTo>
                  <a:pt x="38962" y="104660"/>
                </a:lnTo>
                <a:cubicBezTo>
                  <a:pt x="38644" y="104646"/>
                  <a:pt x="38330" y="104569"/>
                  <a:pt x="38023" y="104424"/>
                </a:cubicBezTo>
                <a:cubicBezTo>
                  <a:pt x="37968" y="104435"/>
                  <a:pt x="37916" y="104410"/>
                  <a:pt x="37864" y="104384"/>
                </a:cubicBezTo>
                <a:lnTo>
                  <a:pt x="37862" y="104354"/>
                </a:lnTo>
                <a:cubicBezTo>
                  <a:pt x="34330" y="102807"/>
                  <a:pt x="31564" y="95496"/>
                  <a:pt x="31069" y="86307"/>
                </a:cubicBezTo>
                <a:cubicBezTo>
                  <a:pt x="31068" y="86305"/>
                  <a:pt x="31066" y="86305"/>
                  <a:pt x="31065" y="86305"/>
                </a:cubicBezTo>
                <a:lnTo>
                  <a:pt x="31059" y="86131"/>
                </a:lnTo>
                <a:cubicBezTo>
                  <a:pt x="31009" y="85343"/>
                  <a:pt x="30985" y="84539"/>
                  <a:pt x="30986" y="83723"/>
                </a:cubicBezTo>
                <a:cubicBezTo>
                  <a:pt x="30973" y="83577"/>
                  <a:pt x="30972" y="83429"/>
                  <a:pt x="30972" y="83281"/>
                </a:cubicBezTo>
                <a:lnTo>
                  <a:pt x="30978" y="82983"/>
                </a:lnTo>
                <a:lnTo>
                  <a:pt x="30983" y="82984"/>
                </a:lnTo>
                <a:close/>
                <a:moveTo>
                  <a:pt x="30848" y="82971"/>
                </a:moveTo>
                <a:lnTo>
                  <a:pt x="30848" y="82984"/>
                </a:lnTo>
                <a:lnTo>
                  <a:pt x="30853" y="82983"/>
                </a:lnTo>
                <a:lnTo>
                  <a:pt x="30859" y="83281"/>
                </a:lnTo>
                <a:cubicBezTo>
                  <a:pt x="30859" y="83429"/>
                  <a:pt x="30858" y="83577"/>
                  <a:pt x="30845" y="83723"/>
                </a:cubicBezTo>
                <a:cubicBezTo>
                  <a:pt x="30845" y="84539"/>
                  <a:pt x="30821" y="85343"/>
                  <a:pt x="30772" y="86131"/>
                </a:cubicBezTo>
                <a:lnTo>
                  <a:pt x="30766" y="86305"/>
                </a:lnTo>
                <a:cubicBezTo>
                  <a:pt x="30765" y="86305"/>
                  <a:pt x="30763" y="86305"/>
                  <a:pt x="30761" y="86307"/>
                </a:cubicBezTo>
                <a:cubicBezTo>
                  <a:pt x="30266" y="95496"/>
                  <a:pt x="27500" y="102807"/>
                  <a:pt x="23968" y="104354"/>
                </a:cubicBezTo>
                <a:lnTo>
                  <a:pt x="23967" y="104384"/>
                </a:lnTo>
                <a:cubicBezTo>
                  <a:pt x="23915" y="104410"/>
                  <a:pt x="23862" y="104435"/>
                  <a:pt x="23808" y="104424"/>
                </a:cubicBezTo>
                <a:cubicBezTo>
                  <a:pt x="23501" y="104569"/>
                  <a:pt x="23187" y="104646"/>
                  <a:pt x="22868" y="104660"/>
                </a:cubicBezTo>
                <a:lnTo>
                  <a:pt x="22700" y="104702"/>
                </a:lnTo>
                <a:lnTo>
                  <a:pt x="22700" y="104689"/>
                </a:lnTo>
                <a:lnTo>
                  <a:pt x="22695" y="104690"/>
                </a:lnTo>
                <a:cubicBezTo>
                  <a:pt x="22689" y="104591"/>
                  <a:pt x="22689" y="104492"/>
                  <a:pt x="22689" y="104392"/>
                </a:cubicBezTo>
                <a:cubicBezTo>
                  <a:pt x="22689" y="104244"/>
                  <a:pt x="22689" y="104097"/>
                  <a:pt x="22702" y="103950"/>
                </a:cubicBezTo>
                <a:cubicBezTo>
                  <a:pt x="22702" y="103134"/>
                  <a:pt x="22726" y="102330"/>
                  <a:pt x="22776" y="101542"/>
                </a:cubicBezTo>
                <a:lnTo>
                  <a:pt x="22781" y="101368"/>
                </a:lnTo>
                <a:cubicBezTo>
                  <a:pt x="22783" y="101368"/>
                  <a:pt x="22784" y="101368"/>
                  <a:pt x="22786" y="101367"/>
                </a:cubicBezTo>
                <a:cubicBezTo>
                  <a:pt x="23281" y="92178"/>
                  <a:pt x="26047" y="84866"/>
                  <a:pt x="29579" y="83319"/>
                </a:cubicBezTo>
                <a:lnTo>
                  <a:pt x="29580" y="83290"/>
                </a:lnTo>
                <a:cubicBezTo>
                  <a:pt x="29632" y="83263"/>
                  <a:pt x="29685" y="83239"/>
                  <a:pt x="29740" y="83249"/>
                </a:cubicBezTo>
                <a:cubicBezTo>
                  <a:pt x="30047" y="83105"/>
                  <a:pt x="30361" y="83027"/>
                  <a:pt x="30679" y="83013"/>
                </a:cubicBezTo>
                <a:close/>
                <a:moveTo>
                  <a:pt x="14328" y="82971"/>
                </a:moveTo>
                <a:lnTo>
                  <a:pt x="14496" y="83013"/>
                </a:lnTo>
                <a:cubicBezTo>
                  <a:pt x="14815" y="83027"/>
                  <a:pt x="15129" y="83105"/>
                  <a:pt x="15436" y="83249"/>
                </a:cubicBezTo>
                <a:cubicBezTo>
                  <a:pt x="15491" y="83239"/>
                  <a:pt x="15543" y="83263"/>
                  <a:pt x="15596" y="83290"/>
                </a:cubicBezTo>
                <a:lnTo>
                  <a:pt x="15597" y="83319"/>
                </a:lnTo>
                <a:cubicBezTo>
                  <a:pt x="19129" y="84866"/>
                  <a:pt x="21895" y="92178"/>
                  <a:pt x="22390" y="101367"/>
                </a:cubicBezTo>
                <a:cubicBezTo>
                  <a:pt x="22391" y="101368"/>
                  <a:pt x="22393" y="101368"/>
                  <a:pt x="22395" y="101368"/>
                </a:cubicBezTo>
                <a:lnTo>
                  <a:pt x="22400" y="101542"/>
                </a:lnTo>
                <a:cubicBezTo>
                  <a:pt x="22450" y="102330"/>
                  <a:pt x="22474" y="103134"/>
                  <a:pt x="22473" y="103950"/>
                </a:cubicBezTo>
                <a:cubicBezTo>
                  <a:pt x="22486" y="104097"/>
                  <a:pt x="22487" y="104244"/>
                  <a:pt x="22487" y="104392"/>
                </a:cubicBezTo>
                <a:cubicBezTo>
                  <a:pt x="22487" y="104492"/>
                  <a:pt x="22487" y="104591"/>
                  <a:pt x="22481" y="104690"/>
                </a:cubicBezTo>
                <a:lnTo>
                  <a:pt x="22476" y="104689"/>
                </a:lnTo>
                <a:lnTo>
                  <a:pt x="22476" y="104702"/>
                </a:lnTo>
                <a:lnTo>
                  <a:pt x="22307" y="104660"/>
                </a:lnTo>
                <a:cubicBezTo>
                  <a:pt x="21989" y="104646"/>
                  <a:pt x="21675" y="104569"/>
                  <a:pt x="21368" y="104424"/>
                </a:cubicBezTo>
                <a:cubicBezTo>
                  <a:pt x="21313" y="104435"/>
                  <a:pt x="21261" y="104410"/>
                  <a:pt x="21209" y="104384"/>
                </a:cubicBezTo>
                <a:lnTo>
                  <a:pt x="21207" y="104354"/>
                </a:lnTo>
                <a:cubicBezTo>
                  <a:pt x="17675" y="102807"/>
                  <a:pt x="14909" y="95496"/>
                  <a:pt x="14414" y="86307"/>
                </a:cubicBezTo>
                <a:cubicBezTo>
                  <a:pt x="14413" y="86305"/>
                  <a:pt x="14411" y="86305"/>
                  <a:pt x="14409" y="86305"/>
                </a:cubicBezTo>
                <a:lnTo>
                  <a:pt x="14404" y="86131"/>
                </a:lnTo>
                <a:cubicBezTo>
                  <a:pt x="14354" y="85343"/>
                  <a:pt x="14330" y="84539"/>
                  <a:pt x="14331" y="83723"/>
                </a:cubicBezTo>
                <a:cubicBezTo>
                  <a:pt x="14318" y="83577"/>
                  <a:pt x="14317" y="83429"/>
                  <a:pt x="14317" y="83281"/>
                </a:cubicBezTo>
                <a:lnTo>
                  <a:pt x="14323" y="82983"/>
                </a:lnTo>
                <a:lnTo>
                  <a:pt x="14328" y="82984"/>
                </a:lnTo>
                <a:close/>
                <a:moveTo>
                  <a:pt x="14192" y="82971"/>
                </a:moveTo>
                <a:lnTo>
                  <a:pt x="14193" y="82984"/>
                </a:lnTo>
                <a:lnTo>
                  <a:pt x="14198" y="82983"/>
                </a:lnTo>
                <a:lnTo>
                  <a:pt x="14203" y="83281"/>
                </a:lnTo>
                <a:cubicBezTo>
                  <a:pt x="14203" y="83429"/>
                  <a:pt x="14203" y="83577"/>
                  <a:pt x="14190" y="83723"/>
                </a:cubicBezTo>
                <a:cubicBezTo>
                  <a:pt x="14190" y="84539"/>
                  <a:pt x="14166" y="85343"/>
                  <a:pt x="14117" y="86131"/>
                </a:cubicBezTo>
                <a:lnTo>
                  <a:pt x="14111" y="86305"/>
                </a:lnTo>
                <a:cubicBezTo>
                  <a:pt x="14110" y="86305"/>
                  <a:pt x="14108" y="86305"/>
                  <a:pt x="14106" y="86307"/>
                </a:cubicBezTo>
                <a:cubicBezTo>
                  <a:pt x="13611" y="95496"/>
                  <a:pt x="10845" y="102807"/>
                  <a:pt x="7313" y="104354"/>
                </a:cubicBezTo>
                <a:lnTo>
                  <a:pt x="7312" y="104384"/>
                </a:lnTo>
                <a:cubicBezTo>
                  <a:pt x="7260" y="104410"/>
                  <a:pt x="7207" y="104435"/>
                  <a:pt x="7153" y="104424"/>
                </a:cubicBezTo>
                <a:cubicBezTo>
                  <a:pt x="6846" y="104569"/>
                  <a:pt x="6532" y="104646"/>
                  <a:pt x="6213" y="104660"/>
                </a:cubicBezTo>
                <a:lnTo>
                  <a:pt x="6045" y="104702"/>
                </a:lnTo>
                <a:lnTo>
                  <a:pt x="6045" y="104689"/>
                </a:lnTo>
                <a:lnTo>
                  <a:pt x="6040" y="104690"/>
                </a:lnTo>
                <a:cubicBezTo>
                  <a:pt x="6034" y="104591"/>
                  <a:pt x="6034" y="104492"/>
                  <a:pt x="6034" y="104392"/>
                </a:cubicBezTo>
                <a:cubicBezTo>
                  <a:pt x="6034" y="104244"/>
                  <a:pt x="6034" y="104097"/>
                  <a:pt x="6047" y="103950"/>
                </a:cubicBezTo>
                <a:cubicBezTo>
                  <a:pt x="6047" y="103134"/>
                  <a:pt x="6071" y="102330"/>
                  <a:pt x="6121" y="101542"/>
                </a:cubicBezTo>
                <a:lnTo>
                  <a:pt x="6126" y="101368"/>
                </a:lnTo>
                <a:cubicBezTo>
                  <a:pt x="6128" y="101368"/>
                  <a:pt x="6129" y="101368"/>
                  <a:pt x="6131" y="101367"/>
                </a:cubicBezTo>
                <a:cubicBezTo>
                  <a:pt x="6626" y="92178"/>
                  <a:pt x="9392" y="84866"/>
                  <a:pt x="12924" y="83319"/>
                </a:cubicBezTo>
                <a:lnTo>
                  <a:pt x="12925" y="83290"/>
                </a:lnTo>
                <a:cubicBezTo>
                  <a:pt x="12977" y="83263"/>
                  <a:pt x="13030" y="83239"/>
                  <a:pt x="13085" y="83249"/>
                </a:cubicBezTo>
                <a:cubicBezTo>
                  <a:pt x="13392" y="83105"/>
                  <a:pt x="13706" y="83027"/>
                  <a:pt x="14024" y="83013"/>
                </a:cubicBezTo>
                <a:close/>
                <a:moveTo>
                  <a:pt x="107375" y="64236"/>
                </a:moveTo>
                <a:cubicBezTo>
                  <a:pt x="107899" y="71347"/>
                  <a:pt x="110014" y="76984"/>
                  <a:pt x="112723" y="78537"/>
                </a:cubicBezTo>
                <a:cubicBezTo>
                  <a:pt x="112198" y="71426"/>
                  <a:pt x="110084" y="65789"/>
                  <a:pt x="107375" y="64236"/>
                </a:cubicBezTo>
                <a:close/>
                <a:moveTo>
                  <a:pt x="104351" y="64236"/>
                </a:moveTo>
                <a:cubicBezTo>
                  <a:pt x="101642" y="65789"/>
                  <a:pt x="99528" y="71426"/>
                  <a:pt x="99003" y="78537"/>
                </a:cubicBezTo>
                <a:cubicBezTo>
                  <a:pt x="101712" y="76984"/>
                  <a:pt x="103827" y="71347"/>
                  <a:pt x="104351" y="64236"/>
                </a:cubicBezTo>
                <a:close/>
                <a:moveTo>
                  <a:pt x="90720" y="64236"/>
                </a:moveTo>
                <a:cubicBezTo>
                  <a:pt x="91244" y="71347"/>
                  <a:pt x="93359" y="76984"/>
                  <a:pt x="96068" y="78537"/>
                </a:cubicBezTo>
                <a:cubicBezTo>
                  <a:pt x="95543" y="71426"/>
                  <a:pt x="93429" y="65789"/>
                  <a:pt x="90720" y="64236"/>
                </a:cubicBezTo>
                <a:close/>
                <a:moveTo>
                  <a:pt x="87696" y="64236"/>
                </a:moveTo>
                <a:cubicBezTo>
                  <a:pt x="84987" y="65789"/>
                  <a:pt x="82873" y="71426"/>
                  <a:pt x="82348" y="78537"/>
                </a:cubicBezTo>
                <a:cubicBezTo>
                  <a:pt x="85057" y="76984"/>
                  <a:pt x="87172" y="71347"/>
                  <a:pt x="87696" y="64236"/>
                </a:cubicBezTo>
                <a:close/>
                <a:moveTo>
                  <a:pt x="74065" y="64236"/>
                </a:moveTo>
                <a:cubicBezTo>
                  <a:pt x="74589" y="71347"/>
                  <a:pt x="76704" y="76984"/>
                  <a:pt x="79413" y="78537"/>
                </a:cubicBezTo>
                <a:cubicBezTo>
                  <a:pt x="78888" y="71426"/>
                  <a:pt x="76774" y="65789"/>
                  <a:pt x="74065" y="64236"/>
                </a:cubicBezTo>
                <a:close/>
                <a:moveTo>
                  <a:pt x="71041" y="64236"/>
                </a:moveTo>
                <a:cubicBezTo>
                  <a:pt x="68332" y="65789"/>
                  <a:pt x="66218" y="71426"/>
                  <a:pt x="65693" y="78537"/>
                </a:cubicBezTo>
                <a:cubicBezTo>
                  <a:pt x="68402" y="76984"/>
                  <a:pt x="70517" y="71347"/>
                  <a:pt x="71041" y="64236"/>
                </a:cubicBezTo>
                <a:close/>
                <a:moveTo>
                  <a:pt x="57410" y="64236"/>
                </a:moveTo>
                <a:cubicBezTo>
                  <a:pt x="57934" y="71347"/>
                  <a:pt x="60049" y="76984"/>
                  <a:pt x="62758" y="78537"/>
                </a:cubicBezTo>
                <a:cubicBezTo>
                  <a:pt x="62233" y="71426"/>
                  <a:pt x="60119" y="65789"/>
                  <a:pt x="57410" y="64236"/>
                </a:cubicBezTo>
                <a:close/>
                <a:moveTo>
                  <a:pt x="54386" y="64236"/>
                </a:moveTo>
                <a:cubicBezTo>
                  <a:pt x="51677" y="65789"/>
                  <a:pt x="49563" y="71426"/>
                  <a:pt x="49038" y="78537"/>
                </a:cubicBezTo>
                <a:cubicBezTo>
                  <a:pt x="51747" y="76984"/>
                  <a:pt x="53862" y="71347"/>
                  <a:pt x="54386" y="64236"/>
                </a:cubicBezTo>
                <a:close/>
                <a:moveTo>
                  <a:pt x="40755" y="64236"/>
                </a:moveTo>
                <a:cubicBezTo>
                  <a:pt x="41279" y="71347"/>
                  <a:pt x="43394" y="76984"/>
                  <a:pt x="46102" y="78537"/>
                </a:cubicBezTo>
                <a:cubicBezTo>
                  <a:pt x="45578" y="71426"/>
                  <a:pt x="43464" y="65789"/>
                  <a:pt x="40755" y="64236"/>
                </a:cubicBezTo>
                <a:close/>
                <a:moveTo>
                  <a:pt x="37731" y="64236"/>
                </a:moveTo>
                <a:cubicBezTo>
                  <a:pt x="35022" y="65789"/>
                  <a:pt x="32908" y="71426"/>
                  <a:pt x="32383" y="78537"/>
                </a:cubicBezTo>
                <a:cubicBezTo>
                  <a:pt x="35092" y="76984"/>
                  <a:pt x="37206" y="71347"/>
                  <a:pt x="37731" y="64236"/>
                </a:cubicBezTo>
                <a:close/>
                <a:moveTo>
                  <a:pt x="24100" y="64236"/>
                </a:moveTo>
                <a:cubicBezTo>
                  <a:pt x="24624" y="71347"/>
                  <a:pt x="26739" y="76984"/>
                  <a:pt x="29447" y="78537"/>
                </a:cubicBezTo>
                <a:cubicBezTo>
                  <a:pt x="28923" y="71426"/>
                  <a:pt x="26808" y="65789"/>
                  <a:pt x="24100" y="64236"/>
                </a:cubicBezTo>
                <a:close/>
                <a:moveTo>
                  <a:pt x="21076" y="64236"/>
                </a:moveTo>
                <a:cubicBezTo>
                  <a:pt x="18367" y="65789"/>
                  <a:pt x="16253" y="71426"/>
                  <a:pt x="15728" y="78537"/>
                </a:cubicBezTo>
                <a:cubicBezTo>
                  <a:pt x="18437" y="76984"/>
                  <a:pt x="20551" y="71347"/>
                  <a:pt x="21076" y="64236"/>
                </a:cubicBezTo>
                <a:close/>
                <a:moveTo>
                  <a:pt x="7445" y="64236"/>
                </a:moveTo>
                <a:cubicBezTo>
                  <a:pt x="7969" y="71347"/>
                  <a:pt x="10084" y="76984"/>
                  <a:pt x="12792" y="78537"/>
                </a:cubicBezTo>
                <a:cubicBezTo>
                  <a:pt x="12268" y="71426"/>
                  <a:pt x="10153" y="65789"/>
                  <a:pt x="7445" y="64236"/>
                </a:cubicBezTo>
                <a:close/>
                <a:moveTo>
                  <a:pt x="120000" y="61538"/>
                </a:moveTo>
                <a:lnTo>
                  <a:pt x="120000" y="65030"/>
                </a:lnTo>
                <a:cubicBezTo>
                  <a:pt x="117783" y="67253"/>
                  <a:pt x="116116" y="72335"/>
                  <a:pt x="115658" y="78537"/>
                </a:cubicBezTo>
                <a:cubicBezTo>
                  <a:pt x="117480" y="77493"/>
                  <a:pt x="119032" y="74602"/>
                  <a:pt x="120000" y="70634"/>
                </a:cubicBezTo>
                <a:lnTo>
                  <a:pt x="120000" y="75924"/>
                </a:lnTo>
                <a:cubicBezTo>
                  <a:pt x="118816" y="79048"/>
                  <a:pt x="117264" y="81220"/>
                  <a:pt x="115527" y="81987"/>
                </a:cubicBezTo>
                <a:lnTo>
                  <a:pt x="115526" y="82017"/>
                </a:lnTo>
                <a:cubicBezTo>
                  <a:pt x="115473" y="82044"/>
                  <a:pt x="115421" y="82069"/>
                  <a:pt x="115366" y="82058"/>
                </a:cubicBezTo>
                <a:cubicBezTo>
                  <a:pt x="115059" y="82203"/>
                  <a:pt x="114746" y="82282"/>
                  <a:pt x="114427" y="82295"/>
                </a:cubicBezTo>
                <a:lnTo>
                  <a:pt x="114258" y="82338"/>
                </a:lnTo>
                <a:lnTo>
                  <a:pt x="114258" y="82325"/>
                </a:lnTo>
                <a:lnTo>
                  <a:pt x="114253" y="82326"/>
                </a:lnTo>
                <a:cubicBezTo>
                  <a:pt x="114248" y="82226"/>
                  <a:pt x="114247" y="82126"/>
                  <a:pt x="114247" y="82026"/>
                </a:cubicBezTo>
                <a:cubicBezTo>
                  <a:pt x="114247" y="81877"/>
                  <a:pt x="114248" y="81728"/>
                  <a:pt x="114261" y="81580"/>
                </a:cubicBezTo>
                <a:cubicBezTo>
                  <a:pt x="114260" y="80758"/>
                  <a:pt x="114285" y="79947"/>
                  <a:pt x="114334" y="79153"/>
                </a:cubicBezTo>
                <a:lnTo>
                  <a:pt x="114340" y="78978"/>
                </a:lnTo>
                <a:cubicBezTo>
                  <a:pt x="114341" y="78978"/>
                  <a:pt x="114343" y="78978"/>
                  <a:pt x="114345" y="78976"/>
                </a:cubicBezTo>
                <a:cubicBezTo>
                  <a:pt x="114785" y="70738"/>
                  <a:pt x="117022" y="63998"/>
                  <a:pt x="120000" y="61538"/>
                </a:cubicBezTo>
                <a:close/>
                <a:moveTo>
                  <a:pt x="105975" y="60435"/>
                </a:moveTo>
                <a:lnTo>
                  <a:pt x="106143" y="60478"/>
                </a:lnTo>
                <a:cubicBezTo>
                  <a:pt x="106462" y="60491"/>
                  <a:pt x="106776" y="60570"/>
                  <a:pt x="107083" y="60716"/>
                </a:cubicBezTo>
                <a:cubicBezTo>
                  <a:pt x="107138" y="60705"/>
                  <a:pt x="107190" y="60729"/>
                  <a:pt x="107242" y="60756"/>
                </a:cubicBezTo>
                <a:lnTo>
                  <a:pt x="107243" y="60786"/>
                </a:lnTo>
                <a:cubicBezTo>
                  <a:pt x="110775" y="62345"/>
                  <a:pt x="113542" y="69715"/>
                  <a:pt x="114036" y="78976"/>
                </a:cubicBezTo>
                <a:cubicBezTo>
                  <a:pt x="114038" y="78978"/>
                  <a:pt x="114040" y="78978"/>
                  <a:pt x="114041" y="78978"/>
                </a:cubicBezTo>
                <a:lnTo>
                  <a:pt x="114047" y="79153"/>
                </a:lnTo>
                <a:cubicBezTo>
                  <a:pt x="114097" y="79947"/>
                  <a:pt x="114121" y="80758"/>
                  <a:pt x="114120" y="81580"/>
                </a:cubicBezTo>
                <a:cubicBezTo>
                  <a:pt x="114133" y="81728"/>
                  <a:pt x="114134" y="81877"/>
                  <a:pt x="114134" y="82026"/>
                </a:cubicBezTo>
                <a:cubicBezTo>
                  <a:pt x="114134" y="82126"/>
                  <a:pt x="114133" y="82226"/>
                  <a:pt x="114128" y="82326"/>
                </a:cubicBezTo>
                <a:lnTo>
                  <a:pt x="114123" y="82325"/>
                </a:lnTo>
                <a:lnTo>
                  <a:pt x="114123" y="82338"/>
                </a:lnTo>
                <a:lnTo>
                  <a:pt x="113954" y="82295"/>
                </a:lnTo>
                <a:cubicBezTo>
                  <a:pt x="113636" y="82282"/>
                  <a:pt x="113322" y="82203"/>
                  <a:pt x="113015" y="82058"/>
                </a:cubicBezTo>
                <a:cubicBezTo>
                  <a:pt x="112960" y="82069"/>
                  <a:pt x="112908" y="82044"/>
                  <a:pt x="112855" y="82017"/>
                </a:cubicBezTo>
                <a:lnTo>
                  <a:pt x="112854" y="81987"/>
                </a:lnTo>
                <a:cubicBezTo>
                  <a:pt x="109322" y="80428"/>
                  <a:pt x="106556" y="73059"/>
                  <a:pt x="106061" y="63797"/>
                </a:cubicBezTo>
                <a:cubicBezTo>
                  <a:pt x="106060" y="63796"/>
                  <a:pt x="106058" y="63795"/>
                  <a:pt x="106056" y="63795"/>
                </a:cubicBezTo>
                <a:lnTo>
                  <a:pt x="106051" y="63620"/>
                </a:lnTo>
                <a:cubicBezTo>
                  <a:pt x="106001" y="62826"/>
                  <a:pt x="105977" y="62015"/>
                  <a:pt x="105977" y="61193"/>
                </a:cubicBezTo>
                <a:cubicBezTo>
                  <a:pt x="105965" y="61045"/>
                  <a:pt x="105964" y="60896"/>
                  <a:pt x="105964" y="60747"/>
                </a:cubicBezTo>
                <a:lnTo>
                  <a:pt x="105970" y="60447"/>
                </a:lnTo>
                <a:lnTo>
                  <a:pt x="105975" y="60448"/>
                </a:lnTo>
                <a:close/>
                <a:moveTo>
                  <a:pt x="105751" y="60435"/>
                </a:moveTo>
                <a:lnTo>
                  <a:pt x="105751" y="60448"/>
                </a:lnTo>
                <a:lnTo>
                  <a:pt x="105756" y="60447"/>
                </a:lnTo>
                <a:lnTo>
                  <a:pt x="105762" y="60747"/>
                </a:lnTo>
                <a:cubicBezTo>
                  <a:pt x="105762" y="60896"/>
                  <a:pt x="105761" y="61045"/>
                  <a:pt x="105749" y="61193"/>
                </a:cubicBezTo>
                <a:cubicBezTo>
                  <a:pt x="105749" y="62015"/>
                  <a:pt x="105725" y="62826"/>
                  <a:pt x="105675" y="63620"/>
                </a:cubicBezTo>
                <a:lnTo>
                  <a:pt x="105670" y="63795"/>
                </a:lnTo>
                <a:cubicBezTo>
                  <a:pt x="105668" y="63795"/>
                  <a:pt x="105666" y="63796"/>
                  <a:pt x="105665" y="63797"/>
                </a:cubicBezTo>
                <a:cubicBezTo>
                  <a:pt x="105170" y="73059"/>
                  <a:pt x="102404" y="80428"/>
                  <a:pt x="98872" y="81987"/>
                </a:cubicBezTo>
                <a:lnTo>
                  <a:pt x="98871" y="82017"/>
                </a:lnTo>
                <a:cubicBezTo>
                  <a:pt x="98818" y="82044"/>
                  <a:pt x="98766" y="82069"/>
                  <a:pt x="98711" y="82058"/>
                </a:cubicBezTo>
                <a:cubicBezTo>
                  <a:pt x="98404" y="82203"/>
                  <a:pt x="98090" y="82282"/>
                  <a:pt x="97772" y="82295"/>
                </a:cubicBezTo>
                <a:lnTo>
                  <a:pt x="97603" y="82338"/>
                </a:lnTo>
                <a:lnTo>
                  <a:pt x="97603" y="82325"/>
                </a:lnTo>
                <a:lnTo>
                  <a:pt x="97598" y="82326"/>
                </a:lnTo>
                <a:cubicBezTo>
                  <a:pt x="97593" y="82226"/>
                  <a:pt x="97592" y="82126"/>
                  <a:pt x="97592" y="82026"/>
                </a:cubicBezTo>
                <a:cubicBezTo>
                  <a:pt x="97592" y="81877"/>
                  <a:pt x="97593" y="81728"/>
                  <a:pt x="97606" y="81580"/>
                </a:cubicBezTo>
                <a:cubicBezTo>
                  <a:pt x="97605" y="80758"/>
                  <a:pt x="97630" y="79947"/>
                  <a:pt x="97679" y="79153"/>
                </a:cubicBezTo>
                <a:lnTo>
                  <a:pt x="97685" y="78978"/>
                </a:lnTo>
                <a:cubicBezTo>
                  <a:pt x="97686" y="78978"/>
                  <a:pt x="97688" y="78978"/>
                  <a:pt x="97690" y="78976"/>
                </a:cubicBezTo>
                <a:cubicBezTo>
                  <a:pt x="98184" y="69715"/>
                  <a:pt x="100951" y="62345"/>
                  <a:pt x="104483" y="60786"/>
                </a:cubicBezTo>
                <a:lnTo>
                  <a:pt x="104484" y="60756"/>
                </a:lnTo>
                <a:cubicBezTo>
                  <a:pt x="104536" y="60729"/>
                  <a:pt x="104588" y="60705"/>
                  <a:pt x="104643" y="60716"/>
                </a:cubicBezTo>
                <a:cubicBezTo>
                  <a:pt x="104950" y="60570"/>
                  <a:pt x="105264" y="60491"/>
                  <a:pt x="105583" y="60478"/>
                </a:cubicBezTo>
                <a:close/>
                <a:moveTo>
                  <a:pt x="89320" y="60435"/>
                </a:moveTo>
                <a:lnTo>
                  <a:pt x="89488" y="60478"/>
                </a:lnTo>
                <a:cubicBezTo>
                  <a:pt x="89807" y="60491"/>
                  <a:pt x="90121" y="60570"/>
                  <a:pt x="90428" y="60716"/>
                </a:cubicBezTo>
                <a:cubicBezTo>
                  <a:pt x="90483" y="60705"/>
                  <a:pt x="90535" y="60729"/>
                  <a:pt x="90587" y="60756"/>
                </a:cubicBezTo>
                <a:lnTo>
                  <a:pt x="90588" y="60786"/>
                </a:lnTo>
                <a:cubicBezTo>
                  <a:pt x="94120" y="62345"/>
                  <a:pt x="96887" y="69715"/>
                  <a:pt x="97381" y="78976"/>
                </a:cubicBezTo>
                <a:cubicBezTo>
                  <a:pt x="97383" y="78978"/>
                  <a:pt x="97385" y="78978"/>
                  <a:pt x="97386" y="78978"/>
                </a:cubicBezTo>
                <a:lnTo>
                  <a:pt x="97392" y="79153"/>
                </a:lnTo>
                <a:cubicBezTo>
                  <a:pt x="97441" y="79947"/>
                  <a:pt x="97466" y="80758"/>
                  <a:pt x="97465" y="81580"/>
                </a:cubicBezTo>
                <a:cubicBezTo>
                  <a:pt x="97478" y="81728"/>
                  <a:pt x="97479" y="81877"/>
                  <a:pt x="97479" y="82026"/>
                </a:cubicBezTo>
                <a:cubicBezTo>
                  <a:pt x="97479" y="82126"/>
                  <a:pt x="97478" y="82226"/>
                  <a:pt x="97473" y="82326"/>
                </a:cubicBezTo>
                <a:lnTo>
                  <a:pt x="97468" y="82325"/>
                </a:lnTo>
                <a:lnTo>
                  <a:pt x="97468" y="82338"/>
                </a:lnTo>
                <a:lnTo>
                  <a:pt x="97299" y="82295"/>
                </a:lnTo>
                <a:cubicBezTo>
                  <a:pt x="96981" y="82282"/>
                  <a:pt x="96667" y="82203"/>
                  <a:pt x="96360" y="82058"/>
                </a:cubicBezTo>
                <a:cubicBezTo>
                  <a:pt x="96305" y="82069"/>
                  <a:pt x="96253" y="82044"/>
                  <a:pt x="96200" y="82017"/>
                </a:cubicBezTo>
                <a:lnTo>
                  <a:pt x="96199" y="81987"/>
                </a:lnTo>
                <a:cubicBezTo>
                  <a:pt x="92667" y="80428"/>
                  <a:pt x="89901" y="73059"/>
                  <a:pt x="89406" y="63797"/>
                </a:cubicBezTo>
                <a:cubicBezTo>
                  <a:pt x="89405" y="63796"/>
                  <a:pt x="89403" y="63795"/>
                  <a:pt x="89401" y="63795"/>
                </a:cubicBezTo>
                <a:lnTo>
                  <a:pt x="89396" y="63620"/>
                </a:lnTo>
                <a:cubicBezTo>
                  <a:pt x="89346" y="62826"/>
                  <a:pt x="89322" y="62015"/>
                  <a:pt x="89322" y="61193"/>
                </a:cubicBezTo>
                <a:cubicBezTo>
                  <a:pt x="89310" y="61045"/>
                  <a:pt x="89309" y="60896"/>
                  <a:pt x="89309" y="60747"/>
                </a:cubicBezTo>
                <a:lnTo>
                  <a:pt x="89315" y="60447"/>
                </a:lnTo>
                <a:lnTo>
                  <a:pt x="89320" y="60448"/>
                </a:lnTo>
                <a:close/>
                <a:moveTo>
                  <a:pt x="89096" y="60435"/>
                </a:moveTo>
                <a:lnTo>
                  <a:pt x="89096" y="60448"/>
                </a:lnTo>
                <a:lnTo>
                  <a:pt x="89101" y="60447"/>
                </a:lnTo>
                <a:lnTo>
                  <a:pt x="89107" y="60747"/>
                </a:lnTo>
                <a:cubicBezTo>
                  <a:pt x="89107" y="60896"/>
                  <a:pt x="89106" y="61045"/>
                  <a:pt x="89094" y="61193"/>
                </a:cubicBezTo>
                <a:cubicBezTo>
                  <a:pt x="89094" y="62015"/>
                  <a:pt x="89070" y="62826"/>
                  <a:pt x="89020" y="63620"/>
                </a:cubicBezTo>
                <a:lnTo>
                  <a:pt x="89015" y="63795"/>
                </a:lnTo>
                <a:cubicBezTo>
                  <a:pt x="89013" y="63795"/>
                  <a:pt x="89011" y="63796"/>
                  <a:pt x="89010" y="63797"/>
                </a:cubicBezTo>
                <a:cubicBezTo>
                  <a:pt x="88515" y="73059"/>
                  <a:pt x="85749" y="80428"/>
                  <a:pt x="82217" y="81987"/>
                </a:cubicBezTo>
                <a:lnTo>
                  <a:pt x="82216" y="82017"/>
                </a:lnTo>
                <a:cubicBezTo>
                  <a:pt x="82163" y="82044"/>
                  <a:pt x="82111" y="82069"/>
                  <a:pt x="82056" y="82058"/>
                </a:cubicBezTo>
                <a:cubicBezTo>
                  <a:pt x="81749" y="82203"/>
                  <a:pt x="81435" y="82282"/>
                  <a:pt x="81117" y="82295"/>
                </a:cubicBezTo>
                <a:lnTo>
                  <a:pt x="80948" y="82338"/>
                </a:lnTo>
                <a:lnTo>
                  <a:pt x="80948" y="82325"/>
                </a:lnTo>
                <a:lnTo>
                  <a:pt x="80943" y="82326"/>
                </a:lnTo>
                <a:cubicBezTo>
                  <a:pt x="80938" y="82226"/>
                  <a:pt x="80937" y="82126"/>
                  <a:pt x="80937" y="82026"/>
                </a:cubicBezTo>
                <a:cubicBezTo>
                  <a:pt x="80937" y="81877"/>
                  <a:pt x="80938" y="81728"/>
                  <a:pt x="80951" y="81580"/>
                </a:cubicBezTo>
                <a:cubicBezTo>
                  <a:pt x="80950" y="80758"/>
                  <a:pt x="80975" y="79947"/>
                  <a:pt x="81024" y="79153"/>
                </a:cubicBezTo>
                <a:lnTo>
                  <a:pt x="81030" y="78978"/>
                </a:lnTo>
                <a:cubicBezTo>
                  <a:pt x="81031" y="78978"/>
                  <a:pt x="81033" y="78978"/>
                  <a:pt x="81035" y="78976"/>
                </a:cubicBezTo>
                <a:cubicBezTo>
                  <a:pt x="81529" y="69715"/>
                  <a:pt x="84296" y="62345"/>
                  <a:pt x="87828" y="60786"/>
                </a:cubicBezTo>
                <a:lnTo>
                  <a:pt x="87829" y="60756"/>
                </a:lnTo>
                <a:cubicBezTo>
                  <a:pt x="87881" y="60729"/>
                  <a:pt x="87933" y="60705"/>
                  <a:pt x="87988" y="60716"/>
                </a:cubicBezTo>
                <a:cubicBezTo>
                  <a:pt x="88295" y="60570"/>
                  <a:pt x="88609" y="60491"/>
                  <a:pt x="88928" y="60478"/>
                </a:cubicBezTo>
                <a:close/>
                <a:moveTo>
                  <a:pt x="72665" y="60435"/>
                </a:moveTo>
                <a:lnTo>
                  <a:pt x="72833" y="60478"/>
                </a:lnTo>
                <a:cubicBezTo>
                  <a:pt x="73152" y="60491"/>
                  <a:pt x="73466" y="60570"/>
                  <a:pt x="73773" y="60716"/>
                </a:cubicBezTo>
                <a:cubicBezTo>
                  <a:pt x="73828" y="60705"/>
                  <a:pt x="73880" y="60729"/>
                  <a:pt x="73932" y="60756"/>
                </a:cubicBezTo>
                <a:lnTo>
                  <a:pt x="73933" y="60786"/>
                </a:lnTo>
                <a:cubicBezTo>
                  <a:pt x="77465" y="62345"/>
                  <a:pt x="80232" y="69715"/>
                  <a:pt x="80726" y="78976"/>
                </a:cubicBezTo>
                <a:cubicBezTo>
                  <a:pt x="80728" y="78978"/>
                  <a:pt x="80730" y="78978"/>
                  <a:pt x="80731" y="78978"/>
                </a:cubicBezTo>
                <a:lnTo>
                  <a:pt x="80737" y="79153"/>
                </a:lnTo>
                <a:cubicBezTo>
                  <a:pt x="80786" y="79947"/>
                  <a:pt x="80811" y="80758"/>
                  <a:pt x="80810" y="81580"/>
                </a:cubicBezTo>
                <a:cubicBezTo>
                  <a:pt x="80823" y="81728"/>
                  <a:pt x="80824" y="81877"/>
                  <a:pt x="80824" y="82026"/>
                </a:cubicBezTo>
                <a:cubicBezTo>
                  <a:pt x="80824" y="82126"/>
                  <a:pt x="80823" y="82226"/>
                  <a:pt x="80818" y="82326"/>
                </a:cubicBezTo>
                <a:lnTo>
                  <a:pt x="80813" y="82325"/>
                </a:lnTo>
                <a:lnTo>
                  <a:pt x="80813" y="82338"/>
                </a:lnTo>
                <a:lnTo>
                  <a:pt x="80644" y="82295"/>
                </a:lnTo>
                <a:cubicBezTo>
                  <a:pt x="80326" y="82282"/>
                  <a:pt x="80012" y="82203"/>
                  <a:pt x="79705" y="82058"/>
                </a:cubicBezTo>
                <a:cubicBezTo>
                  <a:pt x="79650" y="82069"/>
                  <a:pt x="79598" y="82044"/>
                  <a:pt x="79545" y="82017"/>
                </a:cubicBezTo>
                <a:lnTo>
                  <a:pt x="79544" y="81987"/>
                </a:lnTo>
                <a:cubicBezTo>
                  <a:pt x="76012" y="80428"/>
                  <a:pt x="73246" y="73059"/>
                  <a:pt x="72751" y="63797"/>
                </a:cubicBezTo>
                <a:cubicBezTo>
                  <a:pt x="72750" y="63796"/>
                  <a:pt x="72748" y="63795"/>
                  <a:pt x="72746" y="63795"/>
                </a:cubicBezTo>
                <a:lnTo>
                  <a:pt x="72741" y="63620"/>
                </a:lnTo>
                <a:cubicBezTo>
                  <a:pt x="72691" y="62826"/>
                  <a:pt x="72667" y="62015"/>
                  <a:pt x="72667" y="61193"/>
                </a:cubicBezTo>
                <a:cubicBezTo>
                  <a:pt x="72655" y="61045"/>
                  <a:pt x="72654" y="60896"/>
                  <a:pt x="72654" y="60747"/>
                </a:cubicBezTo>
                <a:lnTo>
                  <a:pt x="72660" y="60447"/>
                </a:lnTo>
                <a:lnTo>
                  <a:pt x="72665" y="60448"/>
                </a:lnTo>
                <a:close/>
                <a:moveTo>
                  <a:pt x="72441" y="60435"/>
                </a:moveTo>
                <a:lnTo>
                  <a:pt x="72441" y="60448"/>
                </a:lnTo>
                <a:lnTo>
                  <a:pt x="72446" y="60447"/>
                </a:lnTo>
                <a:lnTo>
                  <a:pt x="72452" y="60747"/>
                </a:lnTo>
                <a:cubicBezTo>
                  <a:pt x="72452" y="60896"/>
                  <a:pt x="72451" y="61045"/>
                  <a:pt x="72439" y="61193"/>
                </a:cubicBezTo>
                <a:cubicBezTo>
                  <a:pt x="72439" y="62015"/>
                  <a:pt x="72415" y="62826"/>
                  <a:pt x="72365" y="63620"/>
                </a:cubicBezTo>
                <a:lnTo>
                  <a:pt x="72360" y="63795"/>
                </a:lnTo>
                <a:cubicBezTo>
                  <a:pt x="72358" y="63795"/>
                  <a:pt x="72356" y="63796"/>
                  <a:pt x="72355" y="63797"/>
                </a:cubicBezTo>
                <a:cubicBezTo>
                  <a:pt x="71860" y="73059"/>
                  <a:pt x="69094" y="80428"/>
                  <a:pt x="65562" y="81987"/>
                </a:cubicBezTo>
                <a:lnTo>
                  <a:pt x="65561" y="82017"/>
                </a:lnTo>
                <a:cubicBezTo>
                  <a:pt x="65508" y="82044"/>
                  <a:pt x="65456" y="82069"/>
                  <a:pt x="65401" y="82058"/>
                </a:cubicBezTo>
                <a:cubicBezTo>
                  <a:pt x="65094" y="82203"/>
                  <a:pt x="64780" y="82282"/>
                  <a:pt x="64462" y="82295"/>
                </a:cubicBezTo>
                <a:lnTo>
                  <a:pt x="64293" y="82338"/>
                </a:lnTo>
                <a:lnTo>
                  <a:pt x="64293" y="82325"/>
                </a:lnTo>
                <a:lnTo>
                  <a:pt x="64288" y="82326"/>
                </a:lnTo>
                <a:cubicBezTo>
                  <a:pt x="64283" y="82226"/>
                  <a:pt x="64282" y="82126"/>
                  <a:pt x="64282" y="82026"/>
                </a:cubicBezTo>
                <a:cubicBezTo>
                  <a:pt x="64282" y="81877"/>
                  <a:pt x="64283" y="81728"/>
                  <a:pt x="64296" y="81580"/>
                </a:cubicBezTo>
                <a:cubicBezTo>
                  <a:pt x="64295" y="80758"/>
                  <a:pt x="64319" y="79947"/>
                  <a:pt x="64369" y="79153"/>
                </a:cubicBezTo>
                <a:lnTo>
                  <a:pt x="64375" y="78978"/>
                </a:lnTo>
                <a:cubicBezTo>
                  <a:pt x="64376" y="78978"/>
                  <a:pt x="64378" y="78978"/>
                  <a:pt x="64380" y="78976"/>
                </a:cubicBezTo>
                <a:cubicBezTo>
                  <a:pt x="64874" y="69715"/>
                  <a:pt x="67641" y="62345"/>
                  <a:pt x="71173" y="60786"/>
                </a:cubicBezTo>
                <a:lnTo>
                  <a:pt x="71174" y="60756"/>
                </a:lnTo>
                <a:cubicBezTo>
                  <a:pt x="71226" y="60729"/>
                  <a:pt x="71278" y="60705"/>
                  <a:pt x="71333" y="60716"/>
                </a:cubicBezTo>
                <a:cubicBezTo>
                  <a:pt x="71640" y="60570"/>
                  <a:pt x="71954" y="60491"/>
                  <a:pt x="72273" y="60478"/>
                </a:cubicBezTo>
                <a:close/>
                <a:moveTo>
                  <a:pt x="56010" y="60435"/>
                </a:moveTo>
                <a:lnTo>
                  <a:pt x="56178" y="60478"/>
                </a:lnTo>
                <a:cubicBezTo>
                  <a:pt x="56497" y="60491"/>
                  <a:pt x="56811" y="60570"/>
                  <a:pt x="57118" y="60716"/>
                </a:cubicBezTo>
                <a:cubicBezTo>
                  <a:pt x="57173" y="60705"/>
                  <a:pt x="57225" y="60729"/>
                  <a:pt x="57277" y="60756"/>
                </a:cubicBezTo>
                <a:lnTo>
                  <a:pt x="57278" y="60786"/>
                </a:lnTo>
                <a:cubicBezTo>
                  <a:pt x="60810" y="62345"/>
                  <a:pt x="63577" y="69715"/>
                  <a:pt x="64071" y="78976"/>
                </a:cubicBezTo>
                <a:cubicBezTo>
                  <a:pt x="64073" y="78978"/>
                  <a:pt x="64075" y="78978"/>
                  <a:pt x="64076" y="78978"/>
                </a:cubicBezTo>
                <a:lnTo>
                  <a:pt x="64082" y="79153"/>
                </a:lnTo>
                <a:cubicBezTo>
                  <a:pt x="64131" y="79947"/>
                  <a:pt x="64156" y="80758"/>
                  <a:pt x="64155" y="81580"/>
                </a:cubicBezTo>
                <a:cubicBezTo>
                  <a:pt x="64168" y="81728"/>
                  <a:pt x="64169" y="81877"/>
                  <a:pt x="64169" y="82026"/>
                </a:cubicBezTo>
                <a:cubicBezTo>
                  <a:pt x="64169" y="82126"/>
                  <a:pt x="64168" y="82226"/>
                  <a:pt x="64163" y="82326"/>
                </a:cubicBezTo>
                <a:lnTo>
                  <a:pt x="64158" y="82325"/>
                </a:lnTo>
                <a:lnTo>
                  <a:pt x="64158" y="82338"/>
                </a:lnTo>
                <a:lnTo>
                  <a:pt x="63989" y="82295"/>
                </a:lnTo>
                <a:cubicBezTo>
                  <a:pt x="63670" y="82282"/>
                  <a:pt x="63357" y="82203"/>
                  <a:pt x="63050" y="82058"/>
                </a:cubicBezTo>
                <a:cubicBezTo>
                  <a:pt x="62995" y="82069"/>
                  <a:pt x="62943" y="82044"/>
                  <a:pt x="62890" y="82017"/>
                </a:cubicBezTo>
                <a:lnTo>
                  <a:pt x="62889" y="81987"/>
                </a:lnTo>
                <a:cubicBezTo>
                  <a:pt x="59357" y="80428"/>
                  <a:pt x="56591" y="73059"/>
                  <a:pt x="56096" y="63797"/>
                </a:cubicBezTo>
                <a:cubicBezTo>
                  <a:pt x="56095" y="63796"/>
                  <a:pt x="56093" y="63795"/>
                  <a:pt x="56091" y="63795"/>
                </a:cubicBezTo>
                <a:lnTo>
                  <a:pt x="56086" y="63620"/>
                </a:lnTo>
                <a:cubicBezTo>
                  <a:pt x="56036" y="62826"/>
                  <a:pt x="56012" y="62015"/>
                  <a:pt x="56012" y="61193"/>
                </a:cubicBezTo>
                <a:cubicBezTo>
                  <a:pt x="55999" y="61045"/>
                  <a:pt x="55999" y="60896"/>
                  <a:pt x="55999" y="60747"/>
                </a:cubicBezTo>
                <a:lnTo>
                  <a:pt x="56005" y="60447"/>
                </a:lnTo>
                <a:lnTo>
                  <a:pt x="56010" y="60448"/>
                </a:lnTo>
                <a:close/>
                <a:moveTo>
                  <a:pt x="55786" y="60435"/>
                </a:moveTo>
                <a:lnTo>
                  <a:pt x="55786" y="60448"/>
                </a:lnTo>
                <a:lnTo>
                  <a:pt x="55791" y="60447"/>
                </a:lnTo>
                <a:lnTo>
                  <a:pt x="55797" y="60747"/>
                </a:lnTo>
                <a:cubicBezTo>
                  <a:pt x="55797" y="60896"/>
                  <a:pt x="55796" y="61045"/>
                  <a:pt x="55783" y="61193"/>
                </a:cubicBezTo>
                <a:cubicBezTo>
                  <a:pt x="55784" y="62015"/>
                  <a:pt x="55760" y="62826"/>
                  <a:pt x="55710" y="63620"/>
                </a:cubicBezTo>
                <a:lnTo>
                  <a:pt x="55705" y="63795"/>
                </a:lnTo>
                <a:cubicBezTo>
                  <a:pt x="55703" y="63795"/>
                  <a:pt x="55701" y="63796"/>
                  <a:pt x="55700" y="63797"/>
                </a:cubicBezTo>
                <a:cubicBezTo>
                  <a:pt x="55205" y="73059"/>
                  <a:pt x="52439" y="80428"/>
                  <a:pt x="48907" y="81987"/>
                </a:cubicBezTo>
                <a:lnTo>
                  <a:pt x="48906" y="82017"/>
                </a:lnTo>
                <a:cubicBezTo>
                  <a:pt x="48853" y="82044"/>
                  <a:pt x="48801" y="82069"/>
                  <a:pt x="48746" y="82058"/>
                </a:cubicBezTo>
                <a:cubicBezTo>
                  <a:pt x="48439" y="82203"/>
                  <a:pt x="48125" y="82282"/>
                  <a:pt x="47807" y="82295"/>
                </a:cubicBezTo>
                <a:lnTo>
                  <a:pt x="47638" y="82338"/>
                </a:lnTo>
                <a:lnTo>
                  <a:pt x="47638" y="82325"/>
                </a:lnTo>
                <a:lnTo>
                  <a:pt x="47633" y="82326"/>
                </a:lnTo>
                <a:cubicBezTo>
                  <a:pt x="47628" y="82226"/>
                  <a:pt x="47627" y="82126"/>
                  <a:pt x="47627" y="82026"/>
                </a:cubicBezTo>
                <a:cubicBezTo>
                  <a:pt x="47627" y="81877"/>
                  <a:pt x="47628" y="81728"/>
                  <a:pt x="47641" y="81580"/>
                </a:cubicBezTo>
                <a:cubicBezTo>
                  <a:pt x="47640" y="80758"/>
                  <a:pt x="47664" y="79947"/>
                  <a:pt x="47714" y="79153"/>
                </a:cubicBezTo>
                <a:lnTo>
                  <a:pt x="47720" y="78978"/>
                </a:lnTo>
                <a:cubicBezTo>
                  <a:pt x="47721" y="78978"/>
                  <a:pt x="47723" y="78978"/>
                  <a:pt x="47725" y="78976"/>
                </a:cubicBezTo>
                <a:cubicBezTo>
                  <a:pt x="48219" y="69715"/>
                  <a:pt x="50985" y="62345"/>
                  <a:pt x="54517" y="60786"/>
                </a:cubicBezTo>
                <a:lnTo>
                  <a:pt x="54519" y="60756"/>
                </a:lnTo>
                <a:cubicBezTo>
                  <a:pt x="54571" y="60729"/>
                  <a:pt x="54623" y="60705"/>
                  <a:pt x="54678" y="60716"/>
                </a:cubicBezTo>
                <a:cubicBezTo>
                  <a:pt x="54985" y="60570"/>
                  <a:pt x="55299" y="60491"/>
                  <a:pt x="55618" y="60478"/>
                </a:cubicBezTo>
                <a:close/>
                <a:moveTo>
                  <a:pt x="39355" y="60435"/>
                </a:moveTo>
                <a:lnTo>
                  <a:pt x="39523" y="60478"/>
                </a:lnTo>
                <a:cubicBezTo>
                  <a:pt x="39842" y="60491"/>
                  <a:pt x="40156" y="60570"/>
                  <a:pt x="40463" y="60716"/>
                </a:cubicBezTo>
                <a:cubicBezTo>
                  <a:pt x="40518" y="60705"/>
                  <a:pt x="40570" y="60729"/>
                  <a:pt x="40622" y="60756"/>
                </a:cubicBezTo>
                <a:lnTo>
                  <a:pt x="40623" y="60786"/>
                </a:lnTo>
                <a:cubicBezTo>
                  <a:pt x="44155" y="62345"/>
                  <a:pt x="46921" y="69715"/>
                  <a:pt x="47416" y="78976"/>
                </a:cubicBezTo>
                <a:cubicBezTo>
                  <a:pt x="47418" y="78978"/>
                  <a:pt x="47420" y="78978"/>
                  <a:pt x="47421" y="78978"/>
                </a:cubicBezTo>
                <a:lnTo>
                  <a:pt x="47427" y="79153"/>
                </a:lnTo>
                <a:cubicBezTo>
                  <a:pt x="47476" y="79947"/>
                  <a:pt x="47500" y="80758"/>
                  <a:pt x="47500" y="81580"/>
                </a:cubicBezTo>
                <a:cubicBezTo>
                  <a:pt x="47513" y="81728"/>
                  <a:pt x="47514" y="81877"/>
                  <a:pt x="47514" y="82026"/>
                </a:cubicBezTo>
                <a:cubicBezTo>
                  <a:pt x="47514" y="82126"/>
                  <a:pt x="47513" y="82226"/>
                  <a:pt x="47508" y="82326"/>
                </a:cubicBezTo>
                <a:lnTo>
                  <a:pt x="47503" y="82325"/>
                </a:lnTo>
                <a:lnTo>
                  <a:pt x="47503" y="82338"/>
                </a:lnTo>
                <a:lnTo>
                  <a:pt x="47334" y="82295"/>
                </a:lnTo>
                <a:cubicBezTo>
                  <a:pt x="47015" y="82282"/>
                  <a:pt x="46702" y="82203"/>
                  <a:pt x="46395" y="82058"/>
                </a:cubicBezTo>
                <a:cubicBezTo>
                  <a:pt x="46340" y="82069"/>
                  <a:pt x="46288" y="82044"/>
                  <a:pt x="46235" y="82017"/>
                </a:cubicBezTo>
                <a:lnTo>
                  <a:pt x="46234" y="81987"/>
                </a:lnTo>
                <a:cubicBezTo>
                  <a:pt x="42702" y="80428"/>
                  <a:pt x="39936" y="73059"/>
                  <a:pt x="39441" y="63797"/>
                </a:cubicBezTo>
                <a:cubicBezTo>
                  <a:pt x="39439" y="63796"/>
                  <a:pt x="39438" y="63795"/>
                  <a:pt x="39436" y="63795"/>
                </a:cubicBezTo>
                <a:lnTo>
                  <a:pt x="39431" y="63620"/>
                </a:lnTo>
                <a:cubicBezTo>
                  <a:pt x="39381" y="62826"/>
                  <a:pt x="39357" y="62015"/>
                  <a:pt x="39357" y="61193"/>
                </a:cubicBezTo>
                <a:cubicBezTo>
                  <a:pt x="39344" y="61045"/>
                  <a:pt x="39344" y="60896"/>
                  <a:pt x="39344" y="60747"/>
                </a:cubicBezTo>
                <a:lnTo>
                  <a:pt x="39350" y="60447"/>
                </a:lnTo>
                <a:lnTo>
                  <a:pt x="39355" y="60448"/>
                </a:lnTo>
                <a:close/>
                <a:moveTo>
                  <a:pt x="39131" y="60435"/>
                </a:moveTo>
                <a:lnTo>
                  <a:pt x="39131" y="60448"/>
                </a:lnTo>
                <a:lnTo>
                  <a:pt x="39136" y="60447"/>
                </a:lnTo>
                <a:lnTo>
                  <a:pt x="39142" y="60747"/>
                </a:lnTo>
                <a:cubicBezTo>
                  <a:pt x="39142" y="60896"/>
                  <a:pt x="39141" y="61045"/>
                  <a:pt x="39128" y="61193"/>
                </a:cubicBezTo>
                <a:cubicBezTo>
                  <a:pt x="39129" y="62015"/>
                  <a:pt x="39105" y="62826"/>
                  <a:pt x="39055" y="63620"/>
                </a:cubicBezTo>
                <a:lnTo>
                  <a:pt x="39050" y="63795"/>
                </a:lnTo>
                <a:cubicBezTo>
                  <a:pt x="39048" y="63795"/>
                  <a:pt x="39046" y="63796"/>
                  <a:pt x="39045" y="63797"/>
                </a:cubicBezTo>
                <a:cubicBezTo>
                  <a:pt x="38550" y="73059"/>
                  <a:pt x="35784" y="80428"/>
                  <a:pt x="32252" y="81987"/>
                </a:cubicBezTo>
                <a:lnTo>
                  <a:pt x="32251" y="82017"/>
                </a:lnTo>
                <a:cubicBezTo>
                  <a:pt x="32198" y="82044"/>
                  <a:pt x="32146" y="82069"/>
                  <a:pt x="32091" y="82058"/>
                </a:cubicBezTo>
                <a:cubicBezTo>
                  <a:pt x="31784" y="82203"/>
                  <a:pt x="31470" y="82282"/>
                  <a:pt x="31152" y="82295"/>
                </a:cubicBezTo>
                <a:lnTo>
                  <a:pt x="30983" y="82338"/>
                </a:lnTo>
                <a:lnTo>
                  <a:pt x="30983" y="82325"/>
                </a:lnTo>
                <a:lnTo>
                  <a:pt x="30978" y="82326"/>
                </a:lnTo>
                <a:cubicBezTo>
                  <a:pt x="30972" y="82226"/>
                  <a:pt x="30972" y="82126"/>
                  <a:pt x="30972" y="82026"/>
                </a:cubicBezTo>
                <a:cubicBezTo>
                  <a:pt x="30972" y="81877"/>
                  <a:pt x="30973" y="81728"/>
                  <a:pt x="30986" y="81580"/>
                </a:cubicBezTo>
                <a:cubicBezTo>
                  <a:pt x="30985" y="80758"/>
                  <a:pt x="31009" y="79947"/>
                  <a:pt x="31059" y="79153"/>
                </a:cubicBezTo>
                <a:lnTo>
                  <a:pt x="31065" y="78978"/>
                </a:lnTo>
                <a:cubicBezTo>
                  <a:pt x="31066" y="78978"/>
                  <a:pt x="31068" y="78978"/>
                  <a:pt x="31069" y="78976"/>
                </a:cubicBezTo>
                <a:cubicBezTo>
                  <a:pt x="31564" y="69715"/>
                  <a:pt x="34330" y="62345"/>
                  <a:pt x="37862" y="60786"/>
                </a:cubicBezTo>
                <a:lnTo>
                  <a:pt x="37864" y="60756"/>
                </a:lnTo>
                <a:cubicBezTo>
                  <a:pt x="37916" y="60729"/>
                  <a:pt x="37968" y="60705"/>
                  <a:pt x="38023" y="60716"/>
                </a:cubicBezTo>
                <a:cubicBezTo>
                  <a:pt x="38330" y="60570"/>
                  <a:pt x="38644" y="60491"/>
                  <a:pt x="38963" y="60478"/>
                </a:cubicBezTo>
                <a:close/>
                <a:moveTo>
                  <a:pt x="22700" y="60435"/>
                </a:moveTo>
                <a:lnTo>
                  <a:pt x="22868" y="60478"/>
                </a:lnTo>
                <a:cubicBezTo>
                  <a:pt x="23187" y="60491"/>
                  <a:pt x="23501" y="60570"/>
                  <a:pt x="23808" y="60716"/>
                </a:cubicBezTo>
                <a:cubicBezTo>
                  <a:pt x="23862" y="60705"/>
                  <a:pt x="23915" y="60729"/>
                  <a:pt x="23967" y="60756"/>
                </a:cubicBezTo>
                <a:lnTo>
                  <a:pt x="23968" y="60786"/>
                </a:lnTo>
                <a:cubicBezTo>
                  <a:pt x="27500" y="62345"/>
                  <a:pt x="30266" y="69715"/>
                  <a:pt x="30761" y="78976"/>
                </a:cubicBezTo>
                <a:cubicBezTo>
                  <a:pt x="30763" y="78978"/>
                  <a:pt x="30765" y="78978"/>
                  <a:pt x="30766" y="78978"/>
                </a:cubicBezTo>
                <a:lnTo>
                  <a:pt x="30772" y="79153"/>
                </a:lnTo>
                <a:cubicBezTo>
                  <a:pt x="30821" y="79947"/>
                  <a:pt x="30845" y="80758"/>
                  <a:pt x="30845" y="81580"/>
                </a:cubicBezTo>
                <a:cubicBezTo>
                  <a:pt x="30858" y="81728"/>
                  <a:pt x="30859" y="81877"/>
                  <a:pt x="30859" y="82026"/>
                </a:cubicBezTo>
                <a:cubicBezTo>
                  <a:pt x="30859" y="82126"/>
                  <a:pt x="30858" y="82226"/>
                  <a:pt x="30853" y="82326"/>
                </a:cubicBezTo>
                <a:lnTo>
                  <a:pt x="30848" y="82325"/>
                </a:lnTo>
                <a:lnTo>
                  <a:pt x="30848" y="82338"/>
                </a:lnTo>
                <a:lnTo>
                  <a:pt x="30679" y="82295"/>
                </a:lnTo>
                <a:cubicBezTo>
                  <a:pt x="30360" y="82282"/>
                  <a:pt x="30047" y="82203"/>
                  <a:pt x="29740" y="82058"/>
                </a:cubicBezTo>
                <a:cubicBezTo>
                  <a:pt x="29685" y="82069"/>
                  <a:pt x="29632" y="82044"/>
                  <a:pt x="29580" y="82017"/>
                </a:cubicBezTo>
                <a:lnTo>
                  <a:pt x="29579" y="81987"/>
                </a:lnTo>
                <a:cubicBezTo>
                  <a:pt x="26047" y="80428"/>
                  <a:pt x="23281" y="73059"/>
                  <a:pt x="22786" y="63797"/>
                </a:cubicBezTo>
                <a:cubicBezTo>
                  <a:pt x="22784" y="63796"/>
                  <a:pt x="22783" y="63795"/>
                  <a:pt x="22781" y="63795"/>
                </a:cubicBezTo>
                <a:lnTo>
                  <a:pt x="22776" y="63620"/>
                </a:lnTo>
                <a:cubicBezTo>
                  <a:pt x="22726" y="62826"/>
                  <a:pt x="22702" y="62015"/>
                  <a:pt x="22702" y="61193"/>
                </a:cubicBezTo>
                <a:cubicBezTo>
                  <a:pt x="22689" y="61045"/>
                  <a:pt x="22689" y="60896"/>
                  <a:pt x="22689" y="60747"/>
                </a:cubicBezTo>
                <a:lnTo>
                  <a:pt x="22695" y="60447"/>
                </a:lnTo>
                <a:lnTo>
                  <a:pt x="22700" y="60448"/>
                </a:lnTo>
                <a:close/>
                <a:moveTo>
                  <a:pt x="22476" y="60435"/>
                </a:moveTo>
                <a:lnTo>
                  <a:pt x="22476" y="60448"/>
                </a:lnTo>
                <a:lnTo>
                  <a:pt x="22481" y="60447"/>
                </a:lnTo>
                <a:lnTo>
                  <a:pt x="22487" y="60747"/>
                </a:lnTo>
                <a:cubicBezTo>
                  <a:pt x="22487" y="60896"/>
                  <a:pt x="22486" y="61045"/>
                  <a:pt x="22473" y="61193"/>
                </a:cubicBezTo>
                <a:cubicBezTo>
                  <a:pt x="22474" y="62015"/>
                  <a:pt x="22450" y="62826"/>
                  <a:pt x="22400" y="63620"/>
                </a:cubicBezTo>
                <a:lnTo>
                  <a:pt x="22395" y="63795"/>
                </a:lnTo>
                <a:cubicBezTo>
                  <a:pt x="22393" y="63795"/>
                  <a:pt x="22391" y="63796"/>
                  <a:pt x="22390" y="63797"/>
                </a:cubicBezTo>
                <a:cubicBezTo>
                  <a:pt x="21895" y="73059"/>
                  <a:pt x="19129" y="80428"/>
                  <a:pt x="15597" y="81987"/>
                </a:cubicBezTo>
                <a:lnTo>
                  <a:pt x="15596" y="82017"/>
                </a:lnTo>
                <a:cubicBezTo>
                  <a:pt x="15543" y="82044"/>
                  <a:pt x="15491" y="82069"/>
                  <a:pt x="15436" y="82058"/>
                </a:cubicBezTo>
                <a:cubicBezTo>
                  <a:pt x="15129" y="82203"/>
                  <a:pt x="14815" y="82282"/>
                  <a:pt x="14497" y="82295"/>
                </a:cubicBezTo>
                <a:lnTo>
                  <a:pt x="14328" y="82338"/>
                </a:lnTo>
                <a:lnTo>
                  <a:pt x="14328" y="82325"/>
                </a:lnTo>
                <a:lnTo>
                  <a:pt x="14323" y="82326"/>
                </a:lnTo>
                <a:cubicBezTo>
                  <a:pt x="14317" y="82226"/>
                  <a:pt x="14317" y="82126"/>
                  <a:pt x="14317" y="82026"/>
                </a:cubicBezTo>
                <a:cubicBezTo>
                  <a:pt x="14317" y="81877"/>
                  <a:pt x="14318" y="81728"/>
                  <a:pt x="14331" y="81580"/>
                </a:cubicBezTo>
                <a:cubicBezTo>
                  <a:pt x="14330" y="80758"/>
                  <a:pt x="14354" y="79947"/>
                  <a:pt x="14404" y="79153"/>
                </a:cubicBezTo>
                <a:lnTo>
                  <a:pt x="14409" y="78978"/>
                </a:lnTo>
                <a:cubicBezTo>
                  <a:pt x="14411" y="78978"/>
                  <a:pt x="14413" y="78978"/>
                  <a:pt x="14414" y="78976"/>
                </a:cubicBezTo>
                <a:cubicBezTo>
                  <a:pt x="14909" y="69715"/>
                  <a:pt x="17675" y="62345"/>
                  <a:pt x="21207" y="60786"/>
                </a:cubicBezTo>
                <a:lnTo>
                  <a:pt x="21209" y="60756"/>
                </a:lnTo>
                <a:cubicBezTo>
                  <a:pt x="21261" y="60729"/>
                  <a:pt x="21313" y="60705"/>
                  <a:pt x="21368" y="60716"/>
                </a:cubicBezTo>
                <a:cubicBezTo>
                  <a:pt x="21675" y="60570"/>
                  <a:pt x="21989" y="60491"/>
                  <a:pt x="22308" y="60478"/>
                </a:cubicBezTo>
                <a:close/>
                <a:moveTo>
                  <a:pt x="6045" y="60435"/>
                </a:moveTo>
                <a:lnTo>
                  <a:pt x="6213" y="60478"/>
                </a:lnTo>
                <a:cubicBezTo>
                  <a:pt x="6532" y="60491"/>
                  <a:pt x="6846" y="60570"/>
                  <a:pt x="7153" y="60716"/>
                </a:cubicBezTo>
                <a:cubicBezTo>
                  <a:pt x="7207" y="60705"/>
                  <a:pt x="7260" y="60729"/>
                  <a:pt x="7312" y="60756"/>
                </a:cubicBezTo>
                <a:lnTo>
                  <a:pt x="7313" y="60786"/>
                </a:lnTo>
                <a:cubicBezTo>
                  <a:pt x="10845" y="62345"/>
                  <a:pt x="13611" y="69715"/>
                  <a:pt x="14106" y="78976"/>
                </a:cubicBezTo>
                <a:cubicBezTo>
                  <a:pt x="14108" y="78978"/>
                  <a:pt x="14110" y="78978"/>
                  <a:pt x="14111" y="78978"/>
                </a:cubicBezTo>
                <a:lnTo>
                  <a:pt x="14117" y="79153"/>
                </a:lnTo>
                <a:cubicBezTo>
                  <a:pt x="14166" y="79947"/>
                  <a:pt x="14190" y="80758"/>
                  <a:pt x="14190" y="81580"/>
                </a:cubicBezTo>
                <a:cubicBezTo>
                  <a:pt x="14203" y="81728"/>
                  <a:pt x="14204" y="81877"/>
                  <a:pt x="14204" y="82026"/>
                </a:cubicBezTo>
                <a:cubicBezTo>
                  <a:pt x="14204" y="82126"/>
                  <a:pt x="14203" y="82226"/>
                  <a:pt x="14198" y="82326"/>
                </a:cubicBezTo>
                <a:lnTo>
                  <a:pt x="14193" y="82325"/>
                </a:lnTo>
                <a:lnTo>
                  <a:pt x="14193" y="82338"/>
                </a:lnTo>
                <a:lnTo>
                  <a:pt x="14024" y="82295"/>
                </a:lnTo>
                <a:cubicBezTo>
                  <a:pt x="13705" y="82282"/>
                  <a:pt x="13392" y="82203"/>
                  <a:pt x="13085" y="82058"/>
                </a:cubicBezTo>
                <a:cubicBezTo>
                  <a:pt x="13030" y="82069"/>
                  <a:pt x="12977" y="82044"/>
                  <a:pt x="12925" y="82017"/>
                </a:cubicBezTo>
                <a:lnTo>
                  <a:pt x="12924" y="81987"/>
                </a:lnTo>
                <a:cubicBezTo>
                  <a:pt x="9392" y="80428"/>
                  <a:pt x="6626" y="73059"/>
                  <a:pt x="6131" y="63797"/>
                </a:cubicBezTo>
                <a:cubicBezTo>
                  <a:pt x="6129" y="63796"/>
                  <a:pt x="6128" y="63795"/>
                  <a:pt x="6126" y="63795"/>
                </a:cubicBezTo>
                <a:lnTo>
                  <a:pt x="6121" y="63620"/>
                </a:lnTo>
                <a:cubicBezTo>
                  <a:pt x="6071" y="62826"/>
                  <a:pt x="6047" y="62015"/>
                  <a:pt x="6047" y="61193"/>
                </a:cubicBezTo>
                <a:cubicBezTo>
                  <a:pt x="6034" y="61045"/>
                  <a:pt x="6034" y="60896"/>
                  <a:pt x="6034" y="60747"/>
                </a:cubicBezTo>
                <a:lnTo>
                  <a:pt x="6040" y="60447"/>
                </a:lnTo>
                <a:lnTo>
                  <a:pt x="6045" y="60448"/>
                </a:lnTo>
                <a:close/>
                <a:moveTo>
                  <a:pt x="5821" y="60435"/>
                </a:moveTo>
                <a:lnTo>
                  <a:pt x="5821" y="60448"/>
                </a:lnTo>
                <a:lnTo>
                  <a:pt x="5826" y="60447"/>
                </a:lnTo>
                <a:lnTo>
                  <a:pt x="5832" y="60747"/>
                </a:lnTo>
                <a:cubicBezTo>
                  <a:pt x="5832" y="60896"/>
                  <a:pt x="5831" y="61045"/>
                  <a:pt x="5818" y="61193"/>
                </a:cubicBezTo>
                <a:cubicBezTo>
                  <a:pt x="5819" y="62015"/>
                  <a:pt x="5795" y="62826"/>
                  <a:pt x="5745" y="63620"/>
                </a:cubicBezTo>
                <a:lnTo>
                  <a:pt x="5740" y="63795"/>
                </a:lnTo>
                <a:cubicBezTo>
                  <a:pt x="5738" y="63795"/>
                  <a:pt x="5736" y="63796"/>
                  <a:pt x="5735" y="63797"/>
                </a:cubicBezTo>
                <a:cubicBezTo>
                  <a:pt x="5291" y="72107"/>
                  <a:pt x="3018" y="78895"/>
                  <a:pt x="0" y="81288"/>
                </a:cubicBezTo>
                <a:lnTo>
                  <a:pt x="0" y="77815"/>
                </a:lnTo>
                <a:cubicBezTo>
                  <a:pt x="2256" y="75641"/>
                  <a:pt x="3958" y="70512"/>
                  <a:pt x="4421" y="64236"/>
                </a:cubicBezTo>
                <a:cubicBezTo>
                  <a:pt x="2548" y="65309"/>
                  <a:pt x="960" y="68335"/>
                  <a:pt x="0" y="72475"/>
                </a:cubicBezTo>
                <a:lnTo>
                  <a:pt x="0" y="67047"/>
                </a:lnTo>
                <a:cubicBezTo>
                  <a:pt x="1195" y="63821"/>
                  <a:pt x="2777" y="61570"/>
                  <a:pt x="4552" y="60786"/>
                </a:cubicBezTo>
                <a:lnTo>
                  <a:pt x="4554" y="60756"/>
                </a:lnTo>
                <a:cubicBezTo>
                  <a:pt x="4606" y="60729"/>
                  <a:pt x="4658" y="60705"/>
                  <a:pt x="4713" y="60716"/>
                </a:cubicBezTo>
                <a:cubicBezTo>
                  <a:pt x="5020" y="60570"/>
                  <a:pt x="5334" y="60491"/>
                  <a:pt x="5653" y="60478"/>
                </a:cubicBezTo>
                <a:close/>
                <a:moveTo>
                  <a:pt x="112723" y="42206"/>
                </a:moveTo>
                <a:cubicBezTo>
                  <a:pt x="110014" y="43747"/>
                  <a:pt x="107899" y="49340"/>
                  <a:pt x="107375" y="56395"/>
                </a:cubicBezTo>
                <a:cubicBezTo>
                  <a:pt x="110084" y="54855"/>
                  <a:pt x="112198" y="49261"/>
                  <a:pt x="112723" y="42206"/>
                </a:cubicBezTo>
                <a:close/>
                <a:moveTo>
                  <a:pt x="99003" y="42206"/>
                </a:moveTo>
                <a:cubicBezTo>
                  <a:pt x="99528" y="49261"/>
                  <a:pt x="101642" y="54855"/>
                  <a:pt x="104351" y="56395"/>
                </a:cubicBezTo>
                <a:cubicBezTo>
                  <a:pt x="103827" y="49340"/>
                  <a:pt x="101712" y="43747"/>
                  <a:pt x="99003" y="42206"/>
                </a:cubicBezTo>
                <a:close/>
                <a:moveTo>
                  <a:pt x="96068" y="42206"/>
                </a:moveTo>
                <a:cubicBezTo>
                  <a:pt x="93359" y="43747"/>
                  <a:pt x="91244" y="49340"/>
                  <a:pt x="90720" y="56395"/>
                </a:cubicBezTo>
                <a:cubicBezTo>
                  <a:pt x="93429" y="54855"/>
                  <a:pt x="95543" y="49261"/>
                  <a:pt x="96068" y="42206"/>
                </a:cubicBezTo>
                <a:close/>
                <a:moveTo>
                  <a:pt x="82348" y="42206"/>
                </a:moveTo>
                <a:cubicBezTo>
                  <a:pt x="82873" y="49261"/>
                  <a:pt x="84987" y="54855"/>
                  <a:pt x="87696" y="56395"/>
                </a:cubicBezTo>
                <a:cubicBezTo>
                  <a:pt x="87172" y="49340"/>
                  <a:pt x="85057" y="43747"/>
                  <a:pt x="82348" y="42206"/>
                </a:cubicBezTo>
                <a:close/>
                <a:moveTo>
                  <a:pt x="79413" y="42206"/>
                </a:moveTo>
                <a:cubicBezTo>
                  <a:pt x="76704" y="43747"/>
                  <a:pt x="74589" y="49340"/>
                  <a:pt x="74065" y="56395"/>
                </a:cubicBezTo>
                <a:cubicBezTo>
                  <a:pt x="76774" y="54855"/>
                  <a:pt x="78888" y="49261"/>
                  <a:pt x="79413" y="42206"/>
                </a:cubicBezTo>
                <a:close/>
                <a:moveTo>
                  <a:pt x="65693" y="42206"/>
                </a:moveTo>
                <a:cubicBezTo>
                  <a:pt x="66218" y="49261"/>
                  <a:pt x="68332" y="54855"/>
                  <a:pt x="71041" y="56395"/>
                </a:cubicBezTo>
                <a:cubicBezTo>
                  <a:pt x="70517" y="49340"/>
                  <a:pt x="68402" y="43747"/>
                  <a:pt x="65693" y="42206"/>
                </a:cubicBezTo>
                <a:close/>
                <a:moveTo>
                  <a:pt x="62757" y="42206"/>
                </a:moveTo>
                <a:cubicBezTo>
                  <a:pt x="60049" y="43747"/>
                  <a:pt x="57934" y="49340"/>
                  <a:pt x="57410" y="56395"/>
                </a:cubicBezTo>
                <a:cubicBezTo>
                  <a:pt x="60119" y="54855"/>
                  <a:pt x="62233" y="49261"/>
                  <a:pt x="62757" y="42206"/>
                </a:cubicBezTo>
                <a:close/>
                <a:moveTo>
                  <a:pt x="49038" y="42206"/>
                </a:moveTo>
                <a:cubicBezTo>
                  <a:pt x="49563" y="49261"/>
                  <a:pt x="51677" y="54855"/>
                  <a:pt x="54386" y="56395"/>
                </a:cubicBezTo>
                <a:cubicBezTo>
                  <a:pt x="53862" y="49340"/>
                  <a:pt x="51747" y="43747"/>
                  <a:pt x="49038" y="42206"/>
                </a:cubicBezTo>
                <a:close/>
                <a:moveTo>
                  <a:pt x="46102" y="42206"/>
                </a:moveTo>
                <a:cubicBezTo>
                  <a:pt x="43394" y="43747"/>
                  <a:pt x="41279" y="49340"/>
                  <a:pt x="40755" y="56395"/>
                </a:cubicBezTo>
                <a:cubicBezTo>
                  <a:pt x="43463" y="54855"/>
                  <a:pt x="45578" y="49261"/>
                  <a:pt x="46102" y="42206"/>
                </a:cubicBezTo>
                <a:close/>
                <a:moveTo>
                  <a:pt x="32383" y="42206"/>
                </a:moveTo>
                <a:cubicBezTo>
                  <a:pt x="32908" y="49261"/>
                  <a:pt x="35022" y="54855"/>
                  <a:pt x="37731" y="56395"/>
                </a:cubicBezTo>
                <a:cubicBezTo>
                  <a:pt x="37206" y="49340"/>
                  <a:pt x="35092" y="43747"/>
                  <a:pt x="32383" y="42206"/>
                </a:cubicBezTo>
                <a:close/>
                <a:moveTo>
                  <a:pt x="29447" y="42206"/>
                </a:moveTo>
                <a:cubicBezTo>
                  <a:pt x="26739" y="43747"/>
                  <a:pt x="24624" y="49340"/>
                  <a:pt x="24100" y="56395"/>
                </a:cubicBezTo>
                <a:cubicBezTo>
                  <a:pt x="26808" y="54855"/>
                  <a:pt x="28923" y="49261"/>
                  <a:pt x="29447" y="42206"/>
                </a:cubicBezTo>
                <a:close/>
                <a:moveTo>
                  <a:pt x="15728" y="42206"/>
                </a:moveTo>
                <a:cubicBezTo>
                  <a:pt x="16253" y="49261"/>
                  <a:pt x="18367" y="54855"/>
                  <a:pt x="21076" y="56395"/>
                </a:cubicBezTo>
                <a:cubicBezTo>
                  <a:pt x="20551" y="49340"/>
                  <a:pt x="18437" y="43747"/>
                  <a:pt x="15728" y="42206"/>
                </a:cubicBezTo>
                <a:close/>
                <a:moveTo>
                  <a:pt x="12792" y="42206"/>
                </a:moveTo>
                <a:cubicBezTo>
                  <a:pt x="10084" y="43747"/>
                  <a:pt x="7969" y="49340"/>
                  <a:pt x="7445" y="56395"/>
                </a:cubicBezTo>
                <a:cubicBezTo>
                  <a:pt x="10153" y="54855"/>
                  <a:pt x="12268" y="49261"/>
                  <a:pt x="12792" y="42206"/>
                </a:cubicBezTo>
                <a:close/>
                <a:moveTo>
                  <a:pt x="0" y="39477"/>
                </a:moveTo>
                <a:cubicBezTo>
                  <a:pt x="3018" y="41851"/>
                  <a:pt x="5291" y="48585"/>
                  <a:pt x="5735" y="56831"/>
                </a:cubicBezTo>
                <a:cubicBezTo>
                  <a:pt x="5736" y="56832"/>
                  <a:pt x="5738" y="56832"/>
                  <a:pt x="5740" y="56832"/>
                </a:cubicBezTo>
                <a:lnTo>
                  <a:pt x="5745" y="57006"/>
                </a:lnTo>
                <a:cubicBezTo>
                  <a:pt x="5795" y="57794"/>
                  <a:pt x="5819" y="58598"/>
                  <a:pt x="5818" y="59414"/>
                </a:cubicBezTo>
                <a:cubicBezTo>
                  <a:pt x="5831" y="59561"/>
                  <a:pt x="5832" y="59708"/>
                  <a:pt x="5832" y="59856"/>
                </a:cubicBezTo>
                <a:cubicBezTo>
                  <a:pt x="5832" y="59956"/>
                  <a:pt x="5832" y="60055"/>
                  <a:pt x="5826" y="60154"/>
                </a:cubicBezTo>
                <a:lnTo>
                  <a:pt x="5821" y="60153"/>
                </a:lnTo>
                <a:lnTo>
                  <a:pt x="5821" y="60166"/>
                </a:lnTo>
                <a:lnTo>
                  <a:pt x="5652" y="60124"/>
                </a:lnTo>
                <a:cubicBezTo>
                  <a:pt x="5334" y="60110"/>
                  <a:pt x="5020" y="60032"/>
                  <a:pt x="4713" y="59888"/>
                </a:cubicBezTo>
                <a:cubicBezTo>
                  <a:pt x="4658" y="59899"/>
                  <a:pt x="4606" y="59874"/>
                  <a:pt x="4554" y="59848"/>
                </a:cubicBezTo>
                <a:lnTo>
                  <a:pt x="4552" y="59818"/>
                </a:lnTo>
                <a:cubicBezTo>
                  <a:pt x="2777" y="59040"/>
                  <a:pt x="1195" y="56806"/>
                  <a:pt x="0" y="53606"/>
                </a:cubicBezTo>
                <a:lnTo>
                  <a:pt x="0" y="48221"/>
                </a:lnTo>
                <a:cubicBezTo>
                  <a:pt x="960" y="52329"/>
                  <a:pt x="2548" y="55330"/>
                  <a:pt x="4421" y="56395"/>
                </a:cubicBezTo>
                <a:cubicBezTo>
                  <a:pt x="3958" y="50168"/>
                  <a:pt x="2256" y="45080"/>
                  <a:pt x="0" y="42923"/>
                </a:cubicBezTo>
                <a:close/>
                <a:moveTo>
                  <a:pt x="114258" y="38435"/>
                </a:moveTo>
                <a:lnTo>
                  <a:pt x="114427" y="38477"/>
                </a:lnTo>
                <a:cubicBezTo>
                  <a:pt x="114745" y="38491"/>
                  <a:pt x="115059" y="38569"/>
                  <a:pt x="115366" y="38713"/>
                </a:cubicBezTo>
                <a:cubicBezTo>
                  <a:pt x="115421" y="38702"/>
                  <a:pt x="115473" y="38727"/>
                  <a:pt x="115526" y="38753"/>
                </a:cubicBezTo>
                <a:lnTo>
                  <a:pt x="115527" y="38783"/>
                </a:lnTo>
                <a:cubicBezTo>
                  <a:pt x="117264" y="39544"/>
                  <a:pt x="118816" y="41700"/>
                  <a:pt x="120000" y="44798"/>
                </a:cubicBezTo>
                <a:lnTo>
                  <a:pt x="120000" y="50048"/>
                </a:lnTo>
                <a:cubicBezTo>
                  <a:pt x="119032" y="46110"/>
                  <a:pt x="117480" y="43242"/>
                  <a:pt x="115658" y="42207"/>
                </a:cubicBezTo>
                <a:cubicBezTo>
                  <a:pt x="116116" y="48360"/>
                  <a:pt x="117783" y="53401"/>
                  <a:pt x="120000" y="55607"/>
                </a:cubicBezTo>
                <a:lnTo>
                  <a:pt x="120000" y="59072"/>
                </a:lnTo>
                <a:cubicBezTo>
                  <a:pt x="117022" y="56632"/>
                  <a:pt x="114785" y="49944"/>
                  <a:pt x="114345" y="41771"/>
                </a:cubicBezTo>
                <a:cubicBezTo>
                  <a:pt x="114343" y="41769"/>
                  <a:pt x="114341" y="41769"/>
                  <a:pt x="114340" y="41769"/>
                </a:cubicBezTo>
                <a:lnTo>
                  <a:pt x="114334" y="41595"/>
                </a:lnTo>
                <a:cubicBezTo>
                  <a:pt x="114285" y="40807"/>
                  <a:pt x="114260" y="40003"/>
                  <a:pt x="114261" y="39187"/>
                </a:cubicBezTo>
                <a:cubicBezTo>
                  <a:pt x="114248" y="39040"/>
                  <a:pt x="114247" y="38893"/>
                  <a:pt x="114247" y="38745"/>
                </a:cubicBezTo>
                <a:lnTo>
                  <a:pt x="114253" y="38447"/>
                </a:lnTo>
                <a:lnTo>
                  <a:pt x="114258" y="38448"/>
                </a:lnTo>
                <a:close/>
                <a:moveTo>
                  <a:pt x="114123" y="38435"/>
                </a:moveTo>
                <a:lnTo>
                  <a:pt x="114123" y="38448"/>
                </a:lnTo>
                <a:lnTo>
                  <a:pt x="114128" y="38447"/>
                </a:lnTo>
                <a:lnTo>
                  <a:pt x="114134" y="38745"/>
                </a:lnTo>
                <a:cubicBezTo>
                  <a:pt x="114134" y="38893"/>
                  <a:pt x="114133" y="39040"/>
                  <a:pt x="114120" y="39187"/>
                </a:cubicBezTo>
                <a:cubicBezTo>
                  <a:pt x="114121" y="40003"/>
                  <a:pt x="114096" y="40807"/>
                  <a:pt x="114047" y="41595"/>
                </a:cubicBezTo>
                <a:lnTo>
                  <a:pt x="114041" y="41769"/>
                </a:lnTo>
                <a:cubicBezTo>
                  <a:pt x="114040" y="41769"/>
                  <a:pt x="114038" y="41769"/>
                  <a:pt x="114036" y="41771"/>
                </a:cubicBezTo>
                <a:cubicBezTo>
                  <a:pt x="113542" y="50959"/>
                  <a:pt x="110775" y="58271"/>
                  <a:pt x="107243" y="59818"/>
                </a:cubicBezTo>
                <a:lnTo>
                  <a:pt x="107242" y="59848"/>
                </a:lnTo>
                <a:cubicBezTo>
                  <a:pt x="107190" y="59874"/>
                  <a:pt x="107138" y="59899"/>
                  <a:pt x="107083" y="59888"/>
                </a:cubicBezTo>
                <a:cubicBezTo>
                  <a:pt x="106776" y="60032"/>
                  <a:pt x="106462" y="60110"/>
                  <a:pt x="106143" y="60124"/>
                </a:cubicBezTo>
                <a:lnTo>
                  <a:pt x="105975" y="60166"/>
                </a:lnTo>
                <a:lnTo>
                  <a:pt x="105975" y="60153"/>
                </a:lnTo>
                <a:lnTo>
                  <a:pt x="105970" y="60154"/>
                </a:lnTo>
                <a:cubicBezTo>
                  <a:pt x="105964" y="60055"/>
                  <a:pt x="105964" y="59956"/>
                  <a:pt x="105964" y="59856"/>
                </a:cubicBezTo>
                <a:cubicBezTo>
                  <a:pt x="105964" y="59708"/>
                  <a:pt x="105965" y="59561"/>
                  <a:pt x="105977" y="59414"/>
                </a:cubicBezTo>
                <a:cubicBezTo>
                  <a:pt x="105977" y="58598"/>
                  <a:pt x="106001" y="57794"/>
                  <a:pt x="106051" y="57006"/>
                </a:cubicBezTo>
                <a:lnTo>
                  <a:pt x="106056" y="56832"/>
                </a:lnTo>
                <a:cubicBezTo>
                  <a:pt x="106058" y="56832"/>
                  <a:pt x="106060" y="56832"/>
                  <a:pt x="106061" y="56831"/>
                </a:cubicBezTo>
                <a:cubicBezTo>
                  <a:pt x="106556" y="47642"/>
                  <a:pt x="109322" y="40330"/>
                  <a:pt x="112854" y="38783"/>
                </a:cubicBezTo>
                <a:lnTo>
                  <a:pt x="112855" y="38753"/>
                </a:lnTo>
                <a:cubicBezTo>
                  <a:pt x="112908" y="38727"/>
                  <a:pt x="112960" y="38702"/>
                  <a:pt x="113015" y="38713"/>
                </a:cubicBezTo>
                <a:cubicBezTo>
                  <a:pt x="113322" y="38569"/>
                  <a:pt x="113636" y="38491"/>
                  <a:pt x="113955" y="38477"/>
                </a:cubicBezTo>
                <a:close/>
                <a:moveTo>
                  <a:pt x="97603" y="38435"/>
                </a:moveTo>
                <a:lnTo>
                  <a:pt x="97772" y="38477"/>
                </a:lnTo>
                <a:cubicBezTo>
                  <a:pt x="98090" y="38491"/>
                  <a:pt x="98404" y="38569"/>
                  <a:pt x="98711" y="38713"/>
                </a:cubicBezTo>
                <a:cubicBezTo>
                  <a:pt x="98766" y="38702"/>
                  <a:pt x="98818" y="38727"/>
                  <a:pt x="98871" y="38753"/>
                </a:cubicBezTo>
                <a:lnTo>
                  <a:pt x="98872" y="38783"/>
                </a:lnTo>
                <a:cubicBezTo>
                  <a:pt x="102404" y="40330"/>
                  <a:pt x="105170" y="47642"/>
                  <a:pt x="105665" y="56831"/>
                </a:cubicBezTo>
                <a:cubicBezTo>
                  <a:pt x="105666" y="56832"/>
                  <a:pt x="105668" y="56832"/>
                  <a:pt x="105670" y="56832"/>
                </a:cubicBezTo>
                <a:lnTo>
                  <a:pt x="105675" y="57006"/>
                </a:lnTo>
                <a:cubicBezTo>
                  <a:pt x="105725" y="57794"/>
                  <a:pt x="105749" y="58598"/>
                  <a:pt x="105749" y="59414"/>
                </a:cubicBezTo>
                <a:cubicBezTo>
                  <a:pt x="105761" y="59561"/>
                  <a:pt x="105762" y="59708"/>
                  <a:pt x="105762" y="59856"/>
                </a:cubicBezTo>
                <a:cubicBezTo>
                  <a:pt x="105762" y="59956"/>
                  <a:pt x="105762" y="60055"/>
                  <a:pt x="105756" y="60154"/>
                </a:cubicBezTo>
                <a:lnTo>
                  <a:pt x="105751" y="60153"/>
                </a:lnTo>
                <a:lnTo>
                  <a:pt x="105751" y="60166"/>
                </a:lnTo>
                <a:lnTo>
                  <a:pt x="105583" y="60124"/>
                </a:lnTo>
                <a:cubicBezTo>
                  <a:pt x="105264" y="60110"/>
                  <a:pt x="104950" y="60032"/>
                  <a:pt x="104643" y="59888"/>
                </a:cubicBezTo>
                <a:cubicBezTo>
                  <a:pt x="104588" y="59899"/>
                  <a:pt x="104536" y="59874"/>
                  <a:pt x="104484" y="59848"/>
                </a:cubicBezTo>
                <a:lnTo>
                  <a:pt x="104483" y="59818"/>
                </a:lnTo>
                <a:cubicBezTo>
                  <a:pt x="100951" y="58271"/>
                  <a:pt x="98184" y="50959"/>
                  <a:pt x="97690" y="41771"/>
                </a:cubicBezTo>
                <a:cubicBezTo>
                  <a:pt x="97688" y="41769"/>
                  <a:pt x="97686" y="41769"/>
                  <a:pt x="97685" y="41769"/>
                </a:cubicBezTo>
                <a:lnTo>
                  <a:pt x="97679" y="41595"/>
                </a:lnTo>
                <a:cubicBezTo>
                  <a:pt x="97630" y="40807"/>
                  <a:pt x="97605" y="40003"/>
                  <a:pt x="97606" y="39187"/>
                </a:cubicBezTo>
                <a:cubicBezTo>
                  <a:pt x="97593" y="39040"/>
                  <a:pt x="97592" y="38893"/>
                  <a:pt x="97592" y="38745"/>
                </a:cubicBezTo>
                <a:lnTo>
                  <a:pt x="97598" y="38447"/>
                </a:lnTo>
                <a:lnTo>
                  <a:pt x="97603" y="38448"/>
                </a:lnTo>
                <a:close/>
                <a:moveTo>
                  <a:pt x="97468" y="38435"/>
                </a:moveTo>
                <a:lnTo>
                  <a:pt x="97468" y="38448"/>
                </a:lnTo>
                <a:lnTo>
                  <a:pt x="97473" y="38447"/>
                </a:lnTo>
                <a:lnTo>
                  <a:pt x="97479" y="38745"/>
                </a:lnTo>
                <a:cubicBezTo>
                  <a:pt x="97479" y="38893"/>
                  <a:pt x="97478" y="39040"/>
                  <a:pt x="97465" y="39187"/>
                </a:cubicBezTo>
                <a:cubicBezTo>
                  <a:pt x="97466" y="40003"/>
                  <a:pt x="97441" y="40807"/>
                  <a:pt x="97392" y="41595"/>
                </a:cubicBezTo>
                <a:lnTo>
                  <a:pt x="97386" y="41769"/>
                </a:lnTo>
                <a:cubicBezTo>
                  <a:pt x="97385" y="41769"/>
                  <a:pt x="97383" y="41769"/>
                  <a:pt x="97381" y="41771"/>
                </a:cubicBezTo>
                <a:cubicBezTo>
                  <a:pt x="96887" y="50959"/>
                  <a:pt x="94120" y="58271"/>
                  <a:pt x="90588" y="59818"/>
                </a:cubicBezTo>
                <a:lnTo>
                  <a:pt x="90587" y="59848"/>
                </a:lnTo>
                <a:cubicBezTo>
                  <a:pt x="90535" y="59874"/>
                  <a:pt x="90483" y="59899"/>
                  <a:pt x="90428" y="59888"/>
                </a:cubicBezTo>
                <a:cubicBezTo>
                  <a:pt x="90121" y="60032"/>
                  <a:pt x="89807" y="60110"/>
                  <a:pt x="89488" y="60124"/>
                </a:cubicBezTo>
                <a:lnTo>
                  <a:pt x="89320" y="60166"/>
                </a:lnTo>
                <a:lnTo>
                  <a:pt x="89320" y="60153"/>
                </a:lnTo>
                <a:lnTo>
                  <a:pt x="89315" y="60154"/>
                </a:lnTo>
                <a:cubicBezTo>
                  <a:pt x="89309" y="60055"/>
                  <a:pt x="89309" y="59956"/>
                  <a:pt x="89309" y="59856"/>
                </a:cubicBezTo>
                <a:cubicBezTo>
                  <a:pt x="89309" y="59708"/>
                  <a:pt x="89310" y="59561"/>
                  <a:pt x="89322" y="59414"/>
                </a:cubicBezTo>
                <a:cubicBezTo>
                  <a:pt x="89322" y="58598"/>
                  <a:pt x="89346" y="57794"/>
                  <a:pt x="89396" y="57006"/>
                </a:cubicBezTo>
                <a:lnTo>
                  <a:pt x="89401" y="56832"/>
                </a:lnTo>
                <a:cubicBezTo>
                  <a:pt x="89403" y="56832"/>
                  <a:pt x="89405" y="56832"/>
                  <a:pt x="89406" y="56831"/>
                </a:cubicBezTo>
                <a:cubicBezTo>
                  <a:pt x="89901" y="47642"/>
                  <a:pt x="92667" y="40330"/>
                  <a:pt x="96199" y="38783"/>
                </a:cubicBezTo>
                <a:lnTo>
                  <a:pt x="96200" y="38753"/>
                </a:lnTo>
                <a:cubicBezTo>
                  <a:pt x="96253" y="38727"/>
                  <a:pt x="96305" y="38702"/>
                  <a:pt x="96360" y="38713"/>
                </a:cubicBezTo>
                <a:cubicBezTo>
                  <a:pt x="96667" y="38569"/>
                  <a:pt x="96981" y="38491"/>
                  <a:pt x="97299" y="38477"/>
                </a:cubicBezTo>
                <a:close/>
                <a:moveTo>
                  <a:pt x="80948" y="38435"/>
                </a:moveTo>
                <a:lnTo>
                  <a:pt x="81117" y="38477"/>
                </a:lnTo>
                <a:cubicBezTo>
                  <a:pt x="81435" y="38491"/>
                  <a:pt x="81749" y="38569"/>
                  <a:pt x="82056" y="38713"/>
                </a:cubicBezTo>
                <a:cubicBezTo>
                  <a:pt x="82111" y="38702"/>
                  <a:pt x="82163" y="38727"/>
                  <a:pt x="82216" y="38753"/>
                </a:cubicBezTo>
                <a:lnTo>
                  <a:pt x="82217" y="38783"/>
                </a:lnTo>
                <a:cubicBezTo>
                  <a:pt x="85749" y="40330"/>
                  <a:pt x="88515" y="47642"/>
                  <a:pt x="89010" y="56831"/>
                </a:cubicBezTo>
                <a:cubicBezTo>
                  <a:pt x="89011" y="56832"/>
                  <a:pt x="89013" y="56832"/>
                  <a:pt x="89015" y="56832"/>
                </a:cubicBezTo>
                <a:lnTo>
                  <a:pt x="89020" y="57006"/>
                </a:lnTo>
                <a:cubicBezTo>
                  <a:pt x="89070" y="57794"/>
                  <a:pt x="89094" y="58598"/>
                  <a:pt x="89094" y="59414"/>
                </a:cubicBezTo>
                <a:cubicBezTo>
                  <a:pt x="89106" y="59561"/>
                  <a:pt x="89107" y="59708"/>
                  <a:pt x="89107" y="59856"/>
                </a:cubicBezTo>
                <a:cubicBezTo>
                  <a:pt x="89107" y="59956"/>
                  <a:pt x="89107" y="60055"/>
                  <a:pt x="89101" y="60154"/>
                </a:cubicBezTo>
                <a:lnTo>
                  <a:pt x="89096" y="60153"/>
                </a:lnTo>
                <a:lnTo>
                  <a:pt x="89096" y="60166"/>
                </a:lnTo>
                <a:lnTo>
                  <a:pt x="88928" y="60124"/>
                </a:lnTo>
                <a:cubicBezTo>
                  <a:pt x="88609" y="60110"/>
                  <a:pt x="88295" y="60032"/>
                  <a:pt x="87988" y="59888"/>
                </a:cubicBezTo>
                <a:cubicBezTo>
                  <a:pt x="87933" y="59899"/>
                  <a:pt x="87881" y="59874"/>
                  <a:pt x="87829" y="59848"/>
                </a:cubicBezTo>
                <a:lnTo>
                  <a:pt x="87828" y="59818"/>
                </a:lnTo>
                <a:cubicBezTo>
                  <a:pt x="84296" y="58271"/>
                  <a:pt x="81529" y="50959"/>
                  <a:pt x="81035" y="41771"/>
                </a:cubicBezTo>
                <a:cubicBezTo>
                  <a:pt x="81033" y="41769"/>
                  <a:pt x="81031" y="41769"/>
                  <a:pt x="81030" y="41769"/>
                </a:cubicBezTo>
                <a:lnTo>
                  <a:pt x="81024" y="41595"/>
                </a:lnTo>
                <a:cubicBezTo>
                  <a:pt x="80975" y="40807"/>
                  <a:pt x="80950" y="40003"/>
                  <a:pt x="80951" y="39187"/>
                </a:cubicBezTo>
                <a:cubicBezTo>
                  <a:pt x="80938" y="39040"/>
                  <a:pt x="80937" y="38893"/>
                  <a:pt x="80937" y="38745"/>
                </a:cubicBezTo>
                <a:lnTo>
                  <a:pt x="80943" y="38447"/>
                </a:lnTo>
                <a:lnTo>
                  <a:pt x="80948" y="38448"/>
                </a:lnTo>
                <a:close/>
                <a:moveTo>
                  <a:pt x="80813" y="38435"/>
                </a:moveTo>
                <a:lnTo>
                  <a:pt x="80813" y="38448"/>
                </a:lnTo>
                <a:lnTo>
                  <a:pt x="80818" y="38447"/>
                </a:lnTo>
                <a:lnTo>
                  <a:pt x="80824" y="38745"/>
                </a:lnTo>
                <a:cubicBezTo>
                  <a:pt x="80824" y="38893"/>
                  <a:pt x="80823" y="39040"/>
                  <a:pt x="80810" y="39187"/>
                </a:cubicBezTo>
                <a:cubicBezTo>
                  <a:pt x="80811" y="40003"/>
                  <a:pt x="80786" y="40807"/>
                  <a:pt x="80737" y="41595"/>
                </a:cubicBezTo>
                <a:lnTo>
                  <a:pt x="80731" y="41769"/>
                </a:lnTo>
                <a:cubicBezTo>
                  <a:pt x="80730" y="41769"/>
                  <a:pt x="80728" y="41769"/>
                  <a:pt x="80726" y="41771"/>
                </a:cubicBezTo>
                <a:cubicBezTo>
                  <a:pt x="80232" y="50959"/>
                  <a:pt x="77465" y="58271"/>
                  <a:pt x="73933" y="59818"/>
                </a:cubicBezTo>
                <a:lnTo>
                  <a:pt x="73932" y="59848"/>
                </a:lnTo>
                <a:cubicBezTo>
                  <a:pt x="73880" y="59874"/>
                  <a:pt x="73828" y="59899"/>
                  <a:pt x="73773" y="59888"/>
                </a:cubicBezTo>
                <a:cubicBezTo>
                  <a:pt x="73466" y="60032"/>
                  <a:pt x="73152" y="60110"/>
                  <a:pt x="72833" y="60124"/>
                </a:cubicBezTo>
                <a:lnTo>
                  <a:pt x="72665" y="60166"/>
                </a:lnTo>
                <a:lnTo>
                  <a:pt x="72665" y="60153"/>
                </a:lnTo>
                <a:lnTo>
                  <a:pt x="72660" y="60154"/>
                </a:lnTo>
                <a:cubicBezTo>
                  <a:pt x="72654" y="60055"/>
                  <a:pt x="72654" y="59956"/>
                  <a:pt x="72654" y="59856"/>
                </a:cubicBezTo>
                <a:cubicBezTo>
                  <a:pt x="72654" y="59708"/>
                  <a:pt x="72654" y="59561"/>
                  <a:pt x="72667" y="59414"/>
                </a:cubicBezTo>
                <a:cubicBezTo>
                  <a:pt x="72667" y="58598"/>
                  <a:pt x="72691" y="57794"/>
                  <a:pt x="72741" y="57006"/>
                </a:cubicBezTo>
                <a:lnTo>
                  <a:pt x="72746" y="56832"/>
                </a:lnTo>
                <a:cubicBezTo>
                  <a:pt x="72748" y="56832"/>
                  <a:pt x="72750" y="56832"/>
                  <a:pt x="72751" y="56831"/>
                </a:cubicBezTo>
                <a:cubicBezTo>
                  <a:pt x="73246" y="47642"/>
                  <a:pt x="76012" y="40330"/>
                  <a:pt x="79544" y="38783"/>
                </a:cubicBezTo>
                <a:lnTo>
                  <a:pt x="79545" y="38753"/>
                </a:lnTo>
                <a:cubicBezTo>
                  <a:pt x="79598" y="38727"/>
                  <a:pt x="79650" y="38702"/>
                  <a:pt x="79705" y="38713"/>
                </a:cubicBezTo>
                <a:cubicBezTo>
                  <a:pt x="80012" y="38569"/>
                  <a:pt x="80326" y="38491"/>
                  <a:pt x="80644" y="38477"/>
                </a:cubicBezTo>
                <a:close/>
                <a:moveTo>
                  <a:pt x="64293" y="38435"/>
                </a:moveTo>
                <a:lnTo>
                  <a:pt x="64461" y="38477"/>
                </a:lnTo>
                <a:cubicBezTo>
                  <a:pt x="64780" y="38491"/>
                  <a:pt x="65094" y="38569"/>
                  <a:pt x="65401" y="38713"/>
                </a:cubicBezTo>
                <a:cubicBezTo>
                  <a:pt x="65456" y="38702"/>
                  <a:pt x="65508" y="38727"/>
                  <a:pt x="65561" y="38753"/>
                </a:cubicBezTo>
                <a:lnTo>
                  <a:pt x="65562" y="38783"/>
                </a:lnTo>
                <a:cubicBezTo>
                  <a:pt x="69094" y="40330"/>
                  <a:pt x="71860" y="47642"/>
                  <a:pt x="72355" y="56831"/>
                </a:cubicBezTo>
                <a:cubicBezTo>
                  <a:pt x="72356" y="56832"/>
                  <a:pt x="72358" y="56832"/>
                  <a:pt x="72360" y="56832"/>
                </a:cubicBezTo>
                <a:lnTo>
                  <a:pt x="72365" y="57006"/>
                </a:lnTo>
                <a:cubicBezTo>
                  <a:pt x="72415" y="57794"/>
                  <a:pt x="72439" y="58598"/>
                  <a:pt x="72439" y="59414"/>
                </a:cubicBezTo>
                <a:cubicBezTo>
                  <a:pt x="72451" y="59561"/>
                  <a:pt x="72452" y="59708"/>
                  <a:pt x="72452" y="59856"/>
                </a:cubicBezTo>
                <a:cubicBezTo>
                  <a:pt x="72452" y="59956"/>
                  <a:pt x="72452" y="60055"/>
                  <a:pt x="72446" y="60154"/>
                </a:cubicBezTo>
                <a:lnTo>
                  <a:pt x="72441" y="60153"/>
                </a:lnTo>
                <a:lnTo>
                  <a:pt x="72441" y="60166"/>
                </a:lnTo>
                <a:lnTo>
                  <a:pt x="72273" y="60124"/>
                </a:lnTo>
                <a:cubicBezTo>
                  <a:pt x="71954" y="60110"/>
                  <a:pt x="71640" y="60032"/>
                  <a:pt x="71333" y="59888"/>
                </a:cubicBezTo>
                <a:cubicBezTo>
                  <a:pt x="71278" y="59899"/>
                  <a:pt x="71226" y="59874"/>
                  <a:pt x="71174" y="59848"/>
                </a:cubicBezTo>
                <a:lnTo>
                  <a:pt x="71173" y="59818"/>
                </a:lnTo>
                <a:cubicBezTo>
                  <a:pt x="67641" y="58271"/>
                  <a:pt x="64874" y="50959"/>
                  <a:pt x="64380" y="41771"/>
                </a:cubicBezTo>
                <a:cubicBezTo>
                  <a:pt x="64378" y="41769"/>
                  <a:pt x="64376" y="41769"/>
                  <a:pt x="64375" y="41769"/>
                </a:cubicBezTo>
                <a:lnTo>
                  <a:pt x="64369" y="41595"/>
                </a:lnTo>
                <a:cubicBezTo>
                  <a:pt x="64319" y="40807"/>
                  <a:pt x="64295" y="40003"/>
                  <a:pt x="64296" y="39187"/>
                </a:cubicBezTo>
                <a:cubicBezTo>
                  <a:pt x="64283" y="39040"/>
                  <a:pt x="64282" y="38893"/>
                  <a:pt x="64282" y="38745"/>
                </a:cubicBezTo>
                <a:lnTo>
                  <a:pt x="64288" y="38447"/>
                </a:lnTo>
                <a:lnTo>
                  <a:pt x="64293" y="38448"/>
                </a:lnTo>
                <a:close/>
                <a:moveTo>
                  <a:pt x="64158" y="38435"/>
                </a:moveTo>
                <a:lnTo>
                  <a:pt x="64158" y="38448"/>
                </a:lnTo>
                <a:lnTo>
                  <a:pt x="64163" y="38447"/>
                </a:lnTo>
                <a:lnTo>
                  <a:pt x="64169" y="38745"/>
                </a:lnTo>
                <a:cubicBezTo>
                  <a:pt x="64169" y="38893"/>
                  <a:pt x="64168" y="39040"/>
                  <a:pt x="64155" y="39187"/>
                </a:cubicBezTo>
                <a:cubicBezTo>
                  <a:pt x="64156" y="40003"/>
                  <a:pt x="64131" y="40807"/>
                  <a:pt x="64082" y="41595"/>
                </a:cubicBezTo>
                <a:lnTo>
                  <a:pt x="64076" y="41769"/>
                </a:lnTo>
                <a:cubicBezTo>
                  <a:pt x="64075" y="41769"/>
                  <a:pt x="64073" y="41769"/>
                  <a:pt x="64071" y="41771"/>
                </a:cubicBezTo>
                <a:cubicBezTo>
                  <a:pt x="63576" y="50959"/>
                  <a:pt x="60810" y="58271"/>
                  <a:pt x="57278" y="59818"/>
                </a:cubicBezTo>
                <a:lnTo>
                  <a:pt x="57277" y="59848"/>
                </a:lnTo>
                <a:cubicBezTo>
                  <a:pt x="57225" y="59874"/>
                  <a:pt x="57172" y="59899"/>
                  <a:pt x="57118" y="59888"/>
                </a:cubicBezTo>
                <a:cubicBezTo>
                  <a:pt x="56811" y="60032"/>
                  <a:pt x="56497" y="60110"/>
                  <a:pt x="56178" y="60124"/>
                </a:cubicBezTo>
                <a:lnTo>
                  <a:pt x="56010" y="60166"/>
                </a:lnTo>
                <a:lnTo>
                  <a:pt x="56010" y="60153"/>
                </a:lnTo>
                <a:lnTo>
                  <a:pt x="56005" y="60154"/>
                </a:lnTo>
                <a:cubicBezTo>
                  <a:pt x="55999" y="60055"/>
                  <a:pt x="55999" y="59956"/>
                  <a:pt x="55999" y="59856"/>
                </a:cubicBezTo>
                <a:cubicBezTo>
                  <a:pt x="55999" y="59708"/>
                  <a:pt x="55999" y="59561"/>
                  <a:pt x="56012" y="59414"/>
                </a:cubicBezTo>
                <a:cubicBezTo>
                  <a:pt x="56012" y="58598"/>
                  <a:pt x="56036" y="57794"/>
                  <a:pt x="56086" y="57006"/>
                </a:cubicBezTo>
                <a:lnTo>
                  <a:pt x="56091" y="56832"/>
                </a:lnTo>
                <a:cubicBezTo>
                  <a:pt x="56093" y="56832"/>
                  <a:pt x="56094" y="56832"/>
                  <a:pt x="56096" y="56831"/>
                </a:cubicBezTo>
                <a:cubicBezTo>
                  <a:pt x="56591" y="47642"/>
                  <a:pt x="59357" y="40330"/>
                  <a:pt x="62889" y="38783"/>
                </a:cubicBezTo>
                <a:lnTo>
                  <a:pt x="62890" y="38753"/>
                </a:lnTo>
                <a:cubicBezTo>
                  <a:pt x="62942" y="38727"/>
                  <a:pt x="62995" y="38702"/>
                  <a:pt x="63050" y="38713"/>
                </a:cubicBezTo>
                <a:cubicBezTo>
                  <a:pt x="63357" y="38569"/>
                  <a:pt x="63671" y="38491"/>
                  <a:pt x="63989" y="38477"/>
                </a:cubicBezTo>
                <a:close/>
                <a:moveTo>
                  <a:pt x="47638" y="38435"/>
                </a:moveTo>
                <a:lnTo>
                  <a:pt x="47806" y="38477"/>
                </a:lnTo>
                <a:cubicBezTo>
                  <a:pt x="48125" y="38491"/>
                  <a:pt x="48439" y="38569"/>
                  <a:pt x="48746" y="38713"/>
                </a:cubicBezTo>
                <a:cubicBezTo>
                  <a:pt x="48801" y="38702"/>
                  <a:pt x="48853" y="38727"/>
                  <a:pt x="48906" y="38753"/>
                </a:cubicBezTo>
                <a:lnTo>
                  <a:pt x="48907" y="38783"/>
                </a:lnTo>
                <a:cubicBezTo>
                  <a:pt x="52439" y="40330"/>
                  <a:pt x="55205" y="47642"/>
                  <a:pt x="55700" y="56831"/>
                </a:cubicBezTo>
                <a:cubicBezTo>
                  <a:pt x="55701" y="56832"/>
                  <a:pt x="55703" y="56832"/>
                  <a:pt x="55705" y="56832"/>
                </a:cubicBezTo>
                <a:lnTo>
                  <a:pt x="55710" y="57006"/>
                </a:lnTo>
                <a:cubicBezTo>
                  <a:pt x="55760" y="57794"/>
                  <a:pt x="55784" y="58598"/>
                  <a:pt x="55783" y="59414"/>
                </a:cubicBezTo>
                <a:cubicBezTo>
                  <a:pt x="55796" y="59561"/>
                  <a:pt x="55797" y="59708"/>
                  <a:pt x="55797" y="59856"/>
                </a:cubicBezTo>
                <a:cubicBezTo>
                  <a:pt x="55797" y="59956"/>
                  <a:pt x="55797" y="60055"/>
                  <a:pt x="55791" y="60154"/>
                </a:cubicBezTo>
                <a:lnTo>
                  <a:pt x="55786" y="60153"/>
                </a:lnTo>
                <a:lnTo>
                  <a:pt x="55786" y="60166"/>
                </a:lnTo>
                <a:lnTo>
                  <a:pt x="55617" y="60124"/>
                </a:lnTo>
                <a:cubicBezTo>
                  <a:pt x="55299" y="60110"/>
                  <a:pt x="54985" y="60032"/>
                  <a:pt x="54678" y="59888"/>
                </a:cubicBezTo>
                <a:cubicBezTo>
                  <a:pt x="54623" y="59899"/>
                  <a:pt x="54571" y="59874"/>
                  <a:pt x="54519" y="59848"/>
                </a:cubicBezTo>
                <a:lnTo>
                  <a:pt x="54517" y="59818"/>
                </a:lnTo>
                <a:cubicBezTo>
                  <a:pt x="50985" y="58271"/>
                  <a:pt x="48219" y="50959"/>
                  <a:pt x="47725" y="41771"/>
                </a:cubicBezTo>
                <a:cubicBezTo>
                  <a:pt x="47723" y="41769"/>
                  <a:pt x="47721" y="41769"/>
                  <a:pt x="47720" y="41769"/>
                </a:cubicBezTo>
                <a:lnTo>
                  <a:pt x="47714" y="41595"/>
                </a:lnTo>
                <a:cubicBezTo>
                  <a:pt x="47664" y="40807"/>
                  <a:pt x="47640" y="40003"/>
                  <a:pt x="47641" y="39187"/>
                </a:cubicBezTo>
                <a:cubicBezTo>
                  <a:pt x="47628" y="39040"/>
                  <a:pt x="47627" y="38893"/>
                  <a:pt x="47627" y="38745"/>
                </a:cubicBezTo>
                <a:lnTo>
                  <a:pt x="47633" y="38447"/>
                </a:lnTo>
                <a:lnTo>
                  <a:pt x="47638" y="38448"/>
                </a:lnTo>
                <a:close/>
                <a:moveTo>
                  <a:pt x="47503" y="38435"/>
                </a:moveTo>
                <a:lnTo>
                  <a:pt x="47503" y="38448"/>
                </a:lnTo>
                <a:lnTo>
                  <a:pt x="47508" y="38447"/>
                </a:lnTo>
                <a:lnTo>
                  <a:pt x="47514" y="38745"/>
                </a:lnTo>
                <a:cubicBezTo>
                  <a:pt x="47514" y="38893"/>
                  <a:pt x="47513" y="39040"/>
                  <a:pt x="47500" y="39187"/>
                </a:cubicBezTo>
                <a:cubicBezTo>
                  <a:pt x="47500" y="40003"/>
                  <a:pt x="47476" y="40807"/>
                  <a:pt x="47427" y="41595"/>
                </a:cubicBezTo>
                <a:lnTo>
                  <a:pt x="47421" y="41769"/>
                </a:lnTo>
                <a:cubicBezTo>
                  <a:pt x="47420" y="41769"/>
                  <a:pt x="47418" y="41769"/>
                  <a:pt x="47416" y="41771"/>
                </a:cubicBezTo>
                <a:cubicBezTo>
                  <a:pt x="46921" y="50959"/>
                  <a:pt x="44155" y="58271"/>
                  <a:pt x="40623" y="59818"/>
                </a:cubicBezTo>
                <a:lnTo>
                  <a:pt x="40622" y="59848"/>
                </a:lnTo>
                <a:cubicBezTo>
                  <a:pt x="40570" y="59874"/>
                  <a:pt x="40517" y="59899"/>
                  <a:pt x="40463" y="59888"/>
                </a:cubicBezTo>
                <a:cubicBezTo>
                  <a:pt x="40156" y="60032"/>
                  <a:pt x="39842" y="60110"/>
                  <a:pt x="39523" y="60124"/>
                </a:cubicBezTo>
                <a:lnTo>
                  <a:pt x="39355" y="60166"/>
                </a:lnTo>
                <a:lnTo>
                  <a:pt x="39355" y="60153"/>
                </a:lnTo>
                <a:lnTo>
                  <a:pt x="39350" y="60154"/>
                </a:lnTo>
                <a:cubicBezTo>
                  <a:pt x="39344" y="60055"/>
                  <a:pt x="39344" y="59956"/>
                  <a:pt x="39344" y="59856"/>
                </a:cubicBezTo>
                <a:cubicBezTo>
                  <a:pt x="39344" y="59708"/>
                  <a:pt x="39344" y="59561"/>
                  <a:pt x="39357" y="59414"/>
                </a:cubicBezTo>
                <a:cubicBezTo>
                  <a:pt x="39357" y="58598"/>
                  <a:pt x="39381" y="57794"/>
                  <a:pt x="39431" y="57006"/>
                </a:cubicBezTo>
                <a:lnTo>
                  <a:pt x="39436" y="56832"/>
                </a:lnTo>
                <a:cubicBezTo>
                  <a:pt x="39438" y="56832"/>
                  <a:pt x="39439" y="56832"/>
                  <a:pt x="39441" y="56831"/>
                </a:cubicBezTo>
                <a:cubicBezTo>
                  <a:pt x="39936" y="47642"/>
                  <a:pt x="42702" y="40330"/>
                  <a:pt x="46234" y="38783"/>
                </a:cubicBezTo>
                <a:lnTo>
                  <a:pt x="46235" y="38753"/>
                </a:lnTo>
                <a:cubicBezTo>
                  <a:pt x="46287" y="38727"/>
                  <a:pt x="46340" y="38702"/>
                  <a:pt x="46395" y="38713"/>
                </a:cubicBezTo>
                <a:cubicBezTo>
                  <a:pt x="46702" y="38569"/>
                  <a:pt x="47016" y="38491"/>
                  <a:pt x="47334" y="38477"/>
                </a:cubicBezTo>
                <a:close/>
                <a:moveTo>
                  <a:pt x="30983" y="38435"/>
                </a:moveTo>
                <a:lnTo>
                  <a:pt x="31151" y="38477"/>
                </a:lnTo>
                <a:cubicBezTo>
                  <a:pt x="31470" y="38491"/>
                  <a:pt x="31784" y="38569"/>
                  <a:pt x="32091" y="38713"/>
                </a:cubicBezTo>
                <a:cubicBezTo>
                  <a:pt x="32146" y="38702"/>
                  <a:pt x="32198" y="38727"/>
                  <a:pt x="32251" y="38753"/>
                </a:cubicBezTo>
                <a:lnTo>
                  <a:pt x="32252" y="38783"/>
                </a:lnTo>
                <a:cubicBezTo>
                  <a:pt x="35784" y="40330"/>
                  <a:pt x="38550" y="47642"/>
                  <a:pt x="39045" y="56831"/>
                </a:cubicBezTo>
                <a:cubicBezTo>
                  <a:pt x="39046" y="56832"/>
                  <a:pt x="39048" y="56832"/>
                  <a:pt x="39050" y="56832"/>
                </a:cubicBezTo>
                <a:lnTo>
                  <a:pt x="39055" y="57006"/>
                </a:lnTo>
                <a:cubicBezTo>
                  <a:pt x="39105" y="57794"/>
                  <a:pt x="39129" y="58598"/>
                  <a:pt x="39128" y="59414"/>
                </a:cubicBezTo>
                <a:cubicBezTo>
                  <a:pt x="39141" y="59561"/>
                  <a:pt x="39142" y="59708"/>
                  <a:pt x="39142" y="59856"/>
                </a:cubicBezTo>
                <a:cubicBezTo>
                  <a:pt x="39142" y="59956"/>
                  <a:pt x="39142" y="60055"/>
                  <a:pt x="39136" y="60154"/>
                </a:cubicBezTo>
                <a:lnTo>
                  <a:pt x="39131" y="60153"/>
                </a:lnTo>
                <a:lnTo>
                  <a:pt x="39131" y="60166"/>
                </a:lnTo>
                <a:lnTo>
                  <a:pt x="38962" y="60124"/>
                </a:lnTo>
                <a:cubicBezTo>
                  <a:pt x="38644" y="60110"/>
                  <a:pt x="38330" y="60032"/>
                  <a:pt x="38023" y="59888"/>
                </a:cubicBezTo>
                <a:cubicBezTo>
                  <a:pt x="37968" y="59899"/>
                  <a:pt x="37916" y="59874"/>
                  <a:pt x="37864" y="59848"/>
                </a:cubicBezTo>
                <a:lnTo>
                  <a:pt x="37862" y="59818"/>
                </a:lnTo>
                <a:cubicBezTo>
                  <a:pt x="34330" y="58271"/>
                  <a:pt x="31564" y="50959"/>
                  <a:pt x="31069" y="41771"/>
                </a:cubicBezTo>
                <a:cubicBezTo>
                  <a:pt x="31068" y="41769"/>
                  <a:pt x="31066" y="41769"/>
                  <a:pt x="31065" y="41769"/>
                </a:cubicBezTo>
                <a:lnTo>
                  <a:pt x="31059" y="41595"/>
                </a:lnTo>
                <a:cubicBezTo>
                  <a:pt x="31009" y="40807"/>
                  <a:pt x="30985" y="40003"/>
                  <a:pt x="30986" y="39187"/>
                </a:cubicBezTo>
                <a:cubicBezTo>
                  <a:pt x="30973" y="39040"/>
                  <a:pt x="30972" y="38893"/>
                  <a:pt x="30972" y="38745"/>
                </a:cubicBezTo>
                <a:lnTo>
                  <a:pt x="30978" y="38447"/>
                </a:lnTo>
                <a:lnTo>
                  <a:pt x="30983" y="38448"/>
                </a:lnTo>
                <a:close/>
                <a:moveTo>
                  <a:pt x="30848" y="38435"/>
                </a:moveTo>
                <a:lnTo>
                  <a:pt x="30848" y="38448"/>
                </a:lnTo>
                <a:lnTo>
                  <a:pt x="30853" y="38447"/>
                </a:lnTo>
                <a:lnTo>
                  <a:pt x="30859" y="38745"/>
                </a:lnTo>
                <a:cubicBezTo>
                  <a:pt x="30859" y="38893"/>
                  <a:pt x="30858" y="39040"/>
                  <a:pt x="30845" y="39187"/>
                </a:cubicBezTo>
                <a:cubicBezTo>
                  <a:pt x="30845" y="40003"/>
                  <a:pt x="30821" y="40807"/>
                  <a:pt x="30772" y="41595"/>
                </a:cubicBezTo>
                <a:lnTo>
                  <a:pt x="30766" y="41769"/>
                </a:lnTo>
                <a:cubicBezTo>
                  <a:pt x="30765" y="41769"/>
                  <a:pt x="30763" y="41769"/>
                  <a:pt x="30761" y="41771"/>
                </a:cubicBezTo>
                <a:cubicBezTo>
                  <a:pt x="30266" y="50959"/>
                  <a:pt x="27500" y="58271"/>
                  <a:pt x="23968" y="59818"/>
                </a:cubicBezTo>
                <a:lnTo>
                  <a:pt x="23967" y="59848"/>
                </a:lnTo>
                <a:cubicBezTo>
                  <a:pt x="23915" y="59874"/>
                  <a:pt x="23862" y="59899"/>
                  <a:pt x="23808" y="59888"/>
                </a:cubicBezTo>
                <a:cubicBezTo>
                  <a:pt x="23501" y="60032"/>
                  <a:pt x="23187" y="60110"/>
                  <a:pt x="22868" y="60124"/>
                </a:cubicBezTo>
                <a:lnTo>
                  <a:pt x="22700" y="60166"/>
                </a:lnTo>
                <a:lnTo>
                  <a:pt x="22700" y="60153"/>
                </a:lnTo>
                <a:lnTo>
                  <a:pt x="22695" y="60154"/>
                </a:lnTo>
                <a:cubicBezTo>
                  <a:pt x="22689" y="60055"/>
                  <a:pt x="22689" y="59956"/>
                  <a:pt x="22689" y="59856"/>
                </a:cubicBezTo>
                <a:cubicBezTo>
                  <a:pt x="22689" y="59708"/>
                  <a:pt x="22689" y="59561"/>
                  <a:pt x="22702" y="59414"/>
                </a:cubicBezTo>
                <a:cubicBezTo>
                  <a:pt x="22702" y="58598"/>
                  <a:pt x="22726" y="57794"/>
                  <a:pt x="22776" y="57006"/>
                </a:cubicBezTo>
                <a:lnTo>
                  <a:pt x="22781" y="56832"/>
                </a:lnTo>
                <a:cubicBezTo>
                  <a:pt x="22783" y="56832"/>
                  <a:pt x="22784" y="56832"/>
                  <a:pt x="22786" y="56831"/>
                </a:cubicBezTo>
                <a:cubicBezTo>
                  <a:pt x="23281" y="47642"/>
                  <a:pt x="26047" y="40330"/>
                  <a:pt x="29579" y="38783"/>
                </a:cubicBezTo>
                <a:lnTo>
                  <a:pt x="29580" y="38753"/>
                </a:lnTo>
                <a:cubicBezTo>
                  <a:pt x="29632" y="38727"/>
                  <a:pt x="29685" y="38702"/>
                  <a:pt x="29740" y="38713"/>
                </a:cubicBezTo>
                <a:cubicBezTo>
                  <a:pt x="30047" y="38569"/>
                  <a:pt x="30361" y="38491"/>
                  <a:pt x="30679" y="38477"/>
                </a:cubicBezTo>
                <a:close/>
                <a:moveTo>
                  <a:pt x="14328" y="38435"/>
                </a:moveTo>
                <a:lnTo>
                  <a:pt x="14496" y="38477"/>
                </a:lnTo>
                <a:cubicBezTo>
                  <a:pt x="14815" y="38491"/>
                  <a:pt x="15129" y="38569"/>
                  <a:pt x="15436" y="38713"/>
                </a:cubicBezTo>
                <a:cubicBezTo>
                  <a:pt x="15491" y="38702"/>
                  <a:pt x="15543" y="38727"/>
                  <a:pt x="15596" y="38753"/>
                </a:cubicBezTo>
                <a:lnTo>
                  <a:pt x="15597" y="38783"/>
                </a:lnTo>
                <a:cubicBezTo>
                  <a:pt x="19129" y="40330"/>
                  <a:pt x="21895" y="47642"/>
                  <a:pt x="22390" y="56831"/>
                </a:cubicBezTo>
                <a:cubicBezTo>
                  <a:pt x="22391" y="56832"/>
                  <a:pt x="22393" y="56832"/>
                  <a:pt x="22395" y="56832"/>
                </a:cubicBezTo>
                <a:lnTo>
                  <a:pt x="22400" y="57006"/>
                </a:lnTo>
                <a:cubicBezTo>
                  <a:pt x="22450" y="57794"/>
                  <a:pt x="22474" y="58598"/>
                  <a:pt x="22473" y="59414"/>
                </a:cubicBezTo>
                <a:cubicBezTo>
                  <a:pt x="22486" y="59561"/>
                  <a:pt x="22487" y="59708"/>
                  <a:pt x="22487" y="59856"/>
                </a:cubicBezTo>
                <a:cubicBezTo>
                  <a:pt x="22487" y="59956"/>
                  <a:pt x="22487" y="60055"/>
                  <a:pt x="22481" y="60154"/>
                </a:cubicBezTo>
                <a:lnTo>
                  <a:pt x="22476" y="60153"/>
                </a:lnTo>
                <a:lnTo>
                  <a:pt x="22476" y="60166"/>
                </a:lnTo>
                <a:lnTo>
                  <a:pt x="22307" y="60124"/>
                </a:lnTo>
                <a:cubicBezTo>
                  <a:pt x="21989" y="60110"/>
                  <a:pt x="21675" y="60032"/>
                  <a:pt x="21368" y="59888"/>
                </a:cubicBezTo>
                <a:cubicBezTo>
                  <a:pt x="21313" y="59899"/>
                  <a:pt x="21261" y="59874"/>
                  <a:pt x="21209" y="59848"/>
                </a:cubicBezTo>
                <a:lnTo>
                  <a:pt x="21207" y="59818"/>
                </a:lnTo>
                <a:cubicBezTo>
                  <a:pt x="17675" y="58271"/>
                  <a:pt x="14909" y="50959"/>
                  <a:pt x="14414" y="41771"/>
                </a:cubicBezTo>
                <a:cubicBezTo>
                  <a:pt x="14413" y="41769"/>
                  <a:pt x="14411" y="41769"/>
                  <a:pt x="14409" y="41769"/>
                </a:cubicBezTo>
                <a:lnTo>
                  <a:pt x="14404" y="41595"/>
                </a:lnTo>
                <a:cubicBezTo>
                  <a:pt x="14354" y="40807"/>
                  <a:pt x="14330" y="40003"/>
                  <a:pt x="14331" y="39187"/>
                </a:cubicBezTo>
                <a:cubicBezTo>
                  <a:pt x="14318" y="39040"/>
                  <a:pt x="14317" y="38893"/>
                  <a:pt x="14317" y="38745"/>
                </a:cubicBezTo>
                <a:lnTo>
                  <a:pt x="14323" y="38447"/>
                </a:lnTo>
                <a:lnTo>
                  <a:pt x="14328" y="38448"/>
                </a:lnTo>
                <a:close/>
                <a:moveTo>
                  <a:pt x="14192" y="38435"/>
                </a:moveTo>
                <a:lnTo>
                  <a:pt x="14193" y="38448"/>
                </a:lnTo>
                <a:lnTo>
                  <a:pt x="14198" y="38447"/>
                </a:lnTo>
                <a:lnTo>
                  <a:pt x="14203" y="38745"/>
                </a:lnTo>
                <a:cubicBezTo>
                  <a:pt x="14203" y="38893"/>
                  <a:pt x="14203" y="39040"/>
                  <a:pt x="14190" y="39187"/>
                </a:cubicBezTo>
                <a:cubicBezTo>
                  <a:pt x="14190" y="40003"/>
                  <a:pt x="14166" y="40807"/>
                  <a:pt x="14117" y="41595"/>
                </a:cubicBezTo>
                <a:lnTo>
                  <a:pt x="14111" y="41769"/>
                </a:lnTo>
                <a:cubicBezTo>
                  <a:pt x="14110" y="41769"/>
                  <a:pt x="14108" y="41769"/>
                  <a:pt x="14106" y="41771"/>
                </a:cubicBezTo>
                <a:cubicBezTo>
                  <a:pt x="13611" y="50959"/>
                  <a:pt x="10845" y="58271"/>
                  <a:pt x="7313" y="59818"/>
                </a:cubicBezTo>
                <a:lnTo>
                  <a:pt x="7312" y="59848"/>
                </a:lnTo>
                <a:cubicBezTo>
                  <a:pt x="7260" y="59874"/>
                  <a:pt x="7207" y="59899"/>
                  <a:pt x="7153" y="59888"/>
                </a:cubicBezTo>
                <a:cubicBezTo>
                  <a:pt x="6846" y="60032"/>
                  <a:pt x="6532" y="60110"/>
                  <a:pt x="6213" y="60124"/>
                </a:cubicBezTo>
                <a:lnTo>
                  <a:pt x="6045" y="60166"/>
                </a:lnTo>
                <a:lnTo>
                  <a:pt x="6045" y="60153"/>
                </a:lnTo>
                <a:lnTo>
                  <a:pt x="6040" y="60154"/>
                </a:lnTo>
                <a:cubicBezTo>
                  <a:pt x="6034" y="60055"/>
                  <a:pt x="6034" y="59956"/>
                  <a:pt x="6034" y="59856"/>
                </a:cubicBezTo>
                <a:cubicBezTo>
                  <a:pt x="6034" y="59708"/>
                  <a:pt x="6034" y="59561"/>
                  <a:pt x="6047" y="59414"/>
                </a:cubicBezTo>
                <a:cubicBezTo>
                  <a:pt x="6047" y="58598"/>
                  <a:pt x="6071" y="57794"/>
                  <a:pt x="6121" y="57006"/>
                </a:cubicBezTo>
                <a:lnTo>
                  <a:pt x="6126" y="56832"/>
                </a:lnTo>
                <a:cubicBezTo>
                  <a:pt x="6128" y="56832"/>
                  <a:pt x="6129" y="56832"/>
                  <a:pt x="6131" y="56831"/>
                </a:cubicBezTo>
                <a:cubicBezTo>
                  <a:pt x="6626" y="47642"/>
                  <a:pt x="9392" y="40330"/>
                  <a:pt x="12924" y="38783"/>
                </a:cubicBezTo>
                <a:lnTo>
                  <a:pt x="12925" y="38753"/>
                </a:lnTo>
                <a:cubicBezTo>
                  <a:pt x="12977" y="38727"/>
                  <a:pt x="13030" y="38702"/>
                  <a:pt x="13085" y="38713"/>
                </a:cubicBezTo>
                <a:cubicBezTo>
                  <a:pt x="13392" y="38569"/>
                  <a:pt x="13706" y="38491"/>
                  <a:pt x="14024" y="38477"/>
                </a:cubicBezTo>
                <a:close/>
                <a:moveTo>
                  <a:pt x="107375" y="19700"/>
                </a:moveTo>
                <a:cubicBezTo>
                  <a:pt x="107899" y="26811"/>
                  <a:pt x="110014" y="32448"/>
                  <a:pt x="112723" y="34001"/>
                </a:cubicBezTo>
                <a:cubicBezTo>
                  <a:pt x="112198" y="26890"/>
                  <a:pt x="110084" y="21253"/>
                  <a:pt x="107375" y="19700"/>
                </a:cubicBezTo>
                <a:close/>
                <a:moveTo>
                  <a:pt x="104351" y="19700"/>
                </a:moveTo>
                <a:cubicBezTo>
                  <a:pt x="101642" y="21253"/>
                  <a:pt x="99528" y="26890"/>
                  <a:pt x="99003" y="34001"/>
                </a:cubicBezTo>
                <a:cubicBezTo>
                  <a:pt x="101712" y="32448"/>
                  <a:pt x="103827" y="26811"/>
                  <a:pt x="104351" y="19700"/>
                </a:cubicBezTo>
                <a:close/>
                <a:moveTo>
                  <a:pt x="90720" y="19700"/>
                </a:moveTo>
                <a:cubicBezTo>
                  <a:pt x="91244" y="26811"/>
                  <a:pt x="93359" y="32448"/>
                  <a:pt x="96068" y="34001"/>
                </a:cubicBezTo>
                <a:cubicBezTo>
                  <a:pt x="95543" y="26890"/>
                  <a:pt x="93429" y="21253"/>
                  <a:pt x="90720" y="19700"/>
                </a:cubicBezTo>
                <a:close/>
                <a:moveTo>
                  <a:pt x="87696" y="19700"/>
                </a:moveTo>
                <a:cubicBezTo>
                  <a:pt x="84987" y="21253"/>
                  <a:pt x="82873" y="26890"/>
                  <a:pt x="82348" y="34001"/>
                </a:cubicBezTo>
                <a:cubicBezTo>
                  <a:pt x="85057" y="32448"/>
                  <a:pt x="87172" y="26811"/>
                  <a:pt x="87696" y="19700"/>
                </a:cubicBezTo>
                <a:close/>
                <a:moveTo>
                  <a:pt x="74065" y="19700"/>
                </a:moveTo>
                <a:cubicBezTo>
                  <a:pt x="74589" y="26811"/>
                  <a:pt x="76704" y="32448"/>
                  <a:pt x="79413" y="34001"/>
                </a:cubicBezTo>
                <a:cubicBezTo>
                  <a:pt x="78888" y="26890"/>
                  <a:pt x="76774" y="21253"/>
                  <a:pt x="74065" y="19700"/>
                </a:cubicBezTo>
                <a:close/>
                <a:moveTo>
                  <a:pt x="71041" y="19700"/>
                </a:moveTo>
                <a:cubicBezTo>
                  <a:pt x="68332" y="21253"/>
                  <a:pt x="66218" y="26890"/>
                  <a:pt x="65693" y="34001"/>
                </a:cubicBezTo>
                <a:cubicBezTo>
                  <a:pt x="68402" y="32448"/>
                  <a:pt x="70517" y="26811"/>
                  <a:pt x="71041" y="19700"/>
                </a:cubicBezTo>
                <a:close/>
                <a:moveTo>
                  <a:pt x="57410" y="19700"/>
                </a:moveTo>
                <a:cubicBezTo>
                  <a:pt x="57934" y="26811"/>
                  <a:pt x="60049" y="32448"/>
                  <a:pt x="62758" y="34001"/>
                </a:cubicBezTo>
                <a:cubicBezTo>
                  <a:pt x="62233" y="26890"/>
                  <a:pt x="60119" y="21253"/>
                  <a:pt x="57410" y="19700"/>
                </a:cubicBezTo>
                <a:close/>
                <a:moveTo>
                  <a:pt x="54386" y="19700"/>
                </a:moveTo>
                <a:cubicBezTo>
                  <a:pt x="51677" y="21253"/>
                  <a:pt x="49563" y="26890"/>
                  <a:pt x="49038" y="34001"/>
                </a:cubicBezTo>
                <a:cubicBezTo>
                  <a:pt x="51747" y="32448"/>
                  <a:pt x="53862" y="26811"/>
                  <a:pt x="54386" y="19700"/>
                </a:cubicBezTo>
                <a:close/>
                <a:moveTo>
                  <a:pt x="40755" y="19700"/>
                </a:moveTo>
                <a:cubicBezTo>
                  <a:pt x="41279" y="26811"/>
                  <a:pt x="43394" y="32448"/>
                  <a:pt x="46102" y="34001"/>
                </a:cubicBezTo>
                <a:cubicBezTo>
                  <a:pt x="45578" y="26890"/>
                  <a:pt x="43464" y="21253"/>
                  <a:pt x="40755" y="19700"/>
                </a:cubicBezTo>
                <a:close/>
                <a:moveTo>
                  <a:pt x="37731" y="19700"/>
                </a:moveTo>
                <a:cubicBezTo>
                  <a:pt x="35022" y="21253"/>
                  <a:pt x="32908" y="26890"/>
                  <a:pt x="32383" y="34001"/>
                </a:cubicBezTo>
                <a:cubicBezTo>
                  <a:pt x="35092" y="32448"/>
                  <a:pt x="37206" y="26811"/>
                  <a:pt x="37731" y="19700"/>
                </a:cubicBezTo>
                <a:close/>
                <a:moveTo>
                  <a:pt x="24100" y="19700"/>
                </a:moveTo>
                <a:cubicBezTo>
                  <a:pt x="24624" y="26811"/>
                  <a:pt x="26739" y="32448"/>
                  <a:pt x="29447" y="34001"/>
                </a:cubicBezTo>
                <a:cubicBezTo>
                  <a:pt x="28923" y="26890"/>
                  <a:pt x="26808" y="21253"/>
                  <a:pt x="24100" y="19700"/>
                </a:cubicBezTo>
                <a:close/>
                <a:moveTo>
                  <a:pt x="21076" y="19700"/>
                </a:moveTo>
                <a:cubicBezTo>
                  <a:pt x="18367" y="21253"/>
                  <a:pt x="16253" y="26890"/>
                  <a:pt x="15728" y="34001"/>
                </a:cubicBezTo>
                <a:cubicBezTo>
                  <a:pt x="18437" y="32448"/>
                  <a:pt x="20551" y="26811"/>
                  <a:pt x="21076" y="19700"/>
                </a:cubicBezTo>
                <a:close/>
                <a:moveTo>
                  <a:pt x="7445" y="19700"/>
                </a:moveTo>
                <a:cubicBezTo>
                  <a:pt x="7969" y="26811"/>
                  <a:pt x="10084" y="32448"/>
                  <a:pt x="12792" y="34001"/>
                </a:cubicBezTo>
                <a:cubicBezTo>
                  <a:pt x="12268" y="26890"/>
                  <a:pt x="10153" y="21253"/>
                  <a:pt x="7445" y="19700"/>
                </a:cubicBezTo>
                <a:close/>
                <a:moveTo>
                  <a:pt x="120000" y="17002"/>
                </a:moveTo>
                <a:lnTo>
                  <a:pt x="120000" y="20494"/>
                </a:lnTo>
                <a:cubicBezTo>
                  <a:pt x="117783" y="22717"/>
                  <a:pt x="116116" y="27799"/>
                  <a:pt x="115658" y="34001"/>
                </a:cubicBezTo>
                <a:cubicBezTo>
                  <a:pt x="117480" y="32957"/>
                  <a:pt x="119032" y="30066"/>
                  <a:pt x="120000" y="26098"/>
                </a:cubicBezTo>
                <a:lnTo>
                  <a:pt x="120000" y="31388"/>
                </a:lnTo>
                <a:cubicBezTo>
                  <a:pt x="118816" y="34512"/>
                  <a:pt x="117264" y="36684"/>
                  <a:pt x="115527" y="37451"/>
                </a:cubicBezTo>
                <a:lnTo>
                  <a:pt x="115526" y="37481"/>
                </a:lnTo>
                <a:cubicBezTo>
                  <a:pt x="115473" y="37508"/>
                  <a:pt x="115421" y="37533"/>
                  <a:pt x="115366" y="37522"/>
                </a:cubicBezTo>
                <a:cubicBezTo>
                  <a:pt x="115059" y="37667"/>
                  <a:pt x="114746" y="37746"/>
                  <a:pt x="114427" y="37759"/>
                </a:cubicBezTo>
                <a:lnTo>
                  <a:pt x="114258" y="37802"/>
                </a:lnTo>
                <a:lnTo>
                  <a:pt x="114258" y="37789"/>
                </a:lnTo>
                <a:lnTo>
                  <a:pt x="114253" y="37790"/>
                </a:lnTo>
                <a:cubicBezTo>
                  <a:pt x="114248" y="37690"/>
                  <a:pt x="114247" y="37590"/>
                  <a:pt x="114247" y="37490"/>
                </a:cubicBezTo>
                <a:cubicBezTo>
                  <a:pt x="114247" y="37341"/>
                  <a:pt x="114248" y="37192"/>
                  <a:pt x="114261" y="37044"/>
                </a:cubicBezTo>
                <a:cubicBezTo>
                  <a:pt x="114260" y="36222"/>
                  <a:pt x="114285" y="35411"/>
                  <a:pt x="114334" y="34617"/>
                </a:cubicBezTo>
                <a:lnTo>
                  <a:pt x="114340" y="34442"/>
                </a:lnTo>
                <a:cubicBezTo>
                  <a:pt x="114341" y="34442"/>
                  <a:pt x="114343" y="34441"/>
                  <a:pt x="114345" y="34440"/>
                </a:cubicBezTo>
                <a:cubicBezTo>
                  <a:pt x="114785" y="26202"/>
                  <a:pt x="117022" y="19462"/>
                  <a:pt x="120000" y="17002"/>
                </a:cubicBezTo>
                <a:close/>
                <a:moveTo>
                  <a:pt x="105975" y="15899"/>
                </a:moveTo>
                <a:lnTo>
                  <a:pt x="106143" y="15942"/>
                </a:lnTo>
                <a:cubicBezTo>
                  <a:pt x="106462" y="15955"/>
                  <a:pt x="106776" y="16034"/>
                  <a:pt x="107083" y="16179"/>
                </a:cubicBezTo>
                <a:cubicBezTo>
                  <a:pt x="107138" y="16168"/>
                  <a:pt x="107190" y="16193"/>
                  <a:pt x="107242" y="16220"/>
                </a:cubicBezTo>
                <a:lnTo>
                  <a:pt x="107243" y="16250"/>
                </a:lnTo>
                <a:cubicBezTo>
                  <a:pt x="110775" y="17809"/>
                  <a:pt x="113542" y="25178"/>
                  <a:pt x="114036" y="34440"/>
                </a:cubicBezTo>
                <a:cubicBezTo>
                  <a:pt x="114038" y="34441"/>
                  <a:pt x="114040" y="34442"/>
                  <a:pt x="114041" y="34442"/>
                </a:cubicBezTo>
                <a:lnTo>
                  <a:pt x="114047" y="34617"/>
                </a:lnTo>
                <a:cubicBezTo>
                  <a:pt x="114097" y="35411"/>
                  <a:pt x="114121" y="36222"/>
                  <a:pt x="114120" y="37044"/>
                </a:cubicBezTo>
                <a:cubicBezTo>
                  <a:pt x="114133" y="37192"/>
                  <a:pt x="114134" y="37341"/>
                  <a:pt x="114134" y="37490"/>
                </a:cubicBezTo>
                <a:cubicBezTo>
                  <a:pt x="114134" y="37590"/>
                  <a:pt x="114133" y="37690"/>
                  <a:pt x="114128" y="37790"/>
                </a:cubicBezTo>
                <a:lnTo>
                  <a:pt x="114123" y="37789"/>
                </a:lnTo>
                <a:lnTo>
                  <a:pt x="114123" y="37802"/>
                </a:lnTo>
                <a:lnTo>
                  <a:pt x="113954" y="37759"/>
                </a:lnTo>
                <a:cubicBezTo>
                  <a:pt x="113636" y="37746"/>
                  <a:pt x="113322" y="37667"/>
                  <a:pt x="113015" y="37522"/>
                </a:cubicBezTo>
                <a:cubicBezTo>
                  <a:pt x="112960" y="37533"/>
                  <a:pt x="112908" y="37508"/>
                  <a:pt x="112855" y="37481"/>
                </a:cubicBezTo>
                <a:lnTo>
                  <a:pt x="112854" y="37451"/>
                </a:lnTo>
                <a:cubicBezTo>
                  <a:pt x="109322" y="35892"/>
                  <a:pt x="106556" y="28522"/>
                  <a:pt x="106061" y="19261"/>
                </a:cubicBezTo>
                <a:cubicBezTo>
                  <a:pt x="106060" y="19260"/>
                  <a:pt x="106058" y="19259"/>
                  <a:pt x="106056" y="19259"/>
                </a:cubicBezTo>
                <a:lnTo>
                  <a:pt x="106051" y="19084"/>
                </a:lnTo>
                <a:cubicBezTo>
                  <a:pt x="106001" y="18290"/>
                  <a:pt x="105977" y="17479"/>
                  <a:pt x="105977" y="16657"/>
                </a:cubicBezTo>
                <a:cubicBezTo>
                  <a:pt x="105965" y="16509"/>
                  <a:pt x="105964" y="16360"/>
                  <a:pt x="105964" y="16211"/>
                </a:cubicBezTo>
                <a:lnTo>
                  <a:pt x="105970" y="15911"/>
                </a:lnTo>
                <a:lnTo>
                  <a:pt x="105975" y="15912"/>
                </a:lnTo>
                <a:close/>
                <a:moveTo>
                  <a:pt x="105751" y="15899"/>
                </a:moveTo>
                <a:lnTo>
                  <a:pt x="105751" y="15912"/>
                </a:lnTo>
                <a:lnTo>
                  <a:pt x="105756" y="15911"/>
                </a:lnTo>
                <a:lnTo>
                  <a:pt x="105762" y="16211"/>
                </a:lnTo>
                <a:cubicBezTo>
                  <a:pt x="105762" y="16360"/>
                  <a:pt x="105761" y="16509"/>
                  <a:pt x="105749" y="16657"/>
                </a:cubicBezTo>
                <a:cubicBezTo>
                  <a:pt x="105749" y="17479"/>
                  <a:pt x="105725" y="18290"/>
                  <a:pt x="105675" y="19084"/>
                </a:cubicBezTo>
                <a:lnTo>
                  <a:pt x="105670" y="19259"/>
                </a:lnTo>
                <a:cubicBezTo>
                  <a:pt x="105668" y="19259"/>
                  <a:pt x="105666" y="19260"/>
                  <a:pt x="105665" y="19261"/>
                </a:cubicBezTo>
                <a:cubicBezTo>
                  <a:pt x="105170" y="28522"/>
                  <a:pt x="102404" y="35892"/>
                  <a:pt x="98872" y="37451"/>
                </a:cubicBezTo>
                <a:lnTo>
                  <a:pt x="98871" y="37481"/>
                </a:lnTo>
                <a:cubicBezTo>
                  <a:pt x="98818" y="37508"/>
                  <a:pt x="98766" y="37533"/>
                  <a:pt x="98711" y="37522"/>
                </a:cubicBezTo>
                <a:cubicBezTo>
                  <a:pt x="98404" y="37667"/>
                  <a:pt x="98090" y="37746"/>
                  <a:pt x="97772" y="37759"/>
                </a:cubicBezTo>
                <a:lnTo>
                  <a:pt x="97603" y="37802"/>
                </a:lnTo>
                <a:lnTo>
                  <a:pt x="97603" y="37789"/>
                </a:lnTo>
                <a:lnTo>
                  <a:pt x="97598" y="37790"/>
                </a:lnTo>
                <a:cubicBezTo>
                  <a:pt x="97593" y="37690"/>
                  <a:pt x="97592" y="37590"/>
                  <a:pt x="97592" y="37490"/>
                </a:cubicBezTo>
                <a:cubicBezTo>
                  <a:pt x="97592" y="37341"/>
                  <a:pt x="97593" y="37192"/>
                  <a:pt x="97606" y="37044"/>
                </a:cubicBezTo>
                <a:cubicBezTo>
                  <a:pt x="97605" y="36222"/>
                  <a:pt x="97630" y="35411"/>
                  <a:pt x="97679" y="34617"/>
                </a:cubicBezTo>
                <a:lnTo>
                  <a:pt x="97685" y="34442"/>
                </a:lnTo>
                <a:cubicBezTo>
                  <a:pt x="97686" y="34442"/>
                  <a:pt x="97688" y="34441"/>
                  <a:pt x="97690" y="34440"/>
                </a:cubicBezTo>
                <a:cubicBezTo>
                  <a:pt x="98184" y="25178"/>
                  <a:pt x="100951" y="17809"/>
                  <a:pt x="104483" y="16250"/>
                </a:cubicBezTo>
                <a:lnTo>
                  <a:pt x="104484" y="16220"/>
                </a:lnTo>
                <a:cubicBezTo>
                  <a:pt x="104536" y="16193"/>
                  <a:pt x="104588" y="16168"/>
                  <a:pt x="104643" y="16179"/>
                </a:cubicBezTo>
                <a:cubicBezTo>
                  <a:pt x="104950" y="16034"/>
                  <a:pt x="105264" y="15955"/>
                  <a:pt x="105583" y="15942"/>
                </a:cubicBezTo>
                <a:close/>
                <a:moveTo>
                  <a:pt x="89320" y="15899"/>
                </a:moveTo>
                <a:lnTo>
                  <a:pt x="89488" y="15942"/>
                </a:lnTo>
                <a:cubicBezTo>
                  <a:pt x="89807" y="15955"/>
                  <a:pt x="90121" y="16034"/>
                  <a:pt x="90428" y="16179"/>
                </a:cubicBezTo>
                <a:cubicBezTo>
                  <a:pt x="90483" y="16168"/>
                  <a:pt x="90535" y="16193"/>
                  <a:pt x="90587" y="16220"/>
                </a:cubicBezTo>
                <a:lnTo>
                  <a:pt x="90588" y="16250"/>
                </a:lnTo>
                <a:cubicBezTo>
                  <a:pt x="94120" y="17809"/>
                  <a:pt x="96887" y="25178"/>
                  <a:pt x="97381" y="34440"/>
                </a:cubicBezTo>
                <a:cubicBezTo>
                  <a:pt x="97383" y="34441"/>
                  <a:pt x="97385" y="34442"/>
                  <a:pt x="97386" y="34442"/>
                </a:cubicBezTo>
                <a:lnTo>
                  <a:pt x="97392" y="34617"/>
                </a:lnTo>
                <a:cubicBezTo>
                  <a:pt x="97441" y="35411"/>
                  <a:pt x="97466" y="36222"/>
                  <a:pt x="97465" y="37044"/>
                </a:cubicBezTo>
                <a:cubicBezTo>
                  <a:pt x="97478" y="37192"/>
                  <a:pt x="97479" y="37341"/>
                  <a:pt x="97479" y="37490"/>
                </a:cubicBezTo>
                <a:cubicBezTo>
                  <a:pt x="97479" y="37590"/>
                  <a:pt x="97478" y="37690"/>
                  <a:pt x="97473" y="37790"/>
                </a:cubicBezTo>
                <a:lnTo>
                  <a:pt x="97468" y="37789"/>
                </a:lnTo>
                <a:lnTo>
                  <a:pt x="97468" y="37802"/>
                </a:lnTo>
                <a:lnTo>
                  <a:pt x="97299" y="37759"/>
                </a:lnTo>
                <a:cubicBezTo>
                  <a:pt x="96981" y="37746"/>
                  <a:pt x="96667" y="37667"/>
                  <a:pt x="96360" y="37522"/>
                </a:cubicBezTo>
                <a:cubicBezTo>
                  <a:pt x="96305" y="37533"/>
                  <a:pt x="96253" y="37508"/>
                  <a:pt x="96200" y="37481"/>
                </a:cubicBezTo>
                <a:lnTo>
                  <a:pt x="96199" y="37451"/>
                </a:lnTo>
                <a:cubicBezTo>
                  <a:pt x="92667" y="35892"/>
                  <a:pt x="89901" y="28522"/>
                  <a:pt x="89406" y="19261"/>
                </a:cubicBezTo>
                <a:cubicBezTo>
                  <a:pt x="89405" y="19260"/>
                  <a:pt x="89403" y="19259"/>
                  <a:pt x="89401" y="19259"/>
                </a:cubicBezTo>
                <a:lnTo>
                  <a:pt x="89396" y="19084"/>
                </a:lnTo>
                <a:cubicBezTo>
                  <a:pt x="89346" y="18290"/>
                  <a:pt x="89322" y="17479"/>
                  <a:pt x="89322" y="16657"/>
                </a:cubicBezTo>
                <a:cubicBezTo>
                  <a:pt x="89310" y="16509"/>
                  <a:pt x="89309" y="16360"/>
                  <a:pt x="89309" y="16211"/>
                </a:cubicBezTo>
                <a:lnTo>
                  <a:pt x="89315" y="15911"/>
                </a:lnTo>
                <a:lnTo>
                  <a:pt x="89320" y="15912"/>
                </a:lnTo>
                <a:close/>
                <a:moveTo>
                  <a:pt x="89096" y="15899"/>
                </a:moveTo>
                <a:lnTo>
                  <a:pt x="89096" y="15912"/>
                </a:lnTo>
                <a:lnTo>
                  <a:pt x="89101" y="15911"/>
                </a:lnTo>
                <a:lnTo>
                  <a:pt x="89107" y="16211"/>
                </a:lnTo>
                <a:cubicBezTo>
                  <a:pt x="89107" y="16360"/>
                  <a:pt x="89106" y="16509"/>
                  <a:pt x="89094" y="16657"/>
                </a:cubicBezTo>
                <a:cubicBezTo>
                  <a:pt x="89094" y="17479"/>
                  <a:pt x="89070" y="18290"/>
                  <a:pt x="89020" y="19084"/>
                </a:cubicBezTo>
                <a:lnTo>
                  <a:pt x="89015" y="19259"/>
                </a:lnTo>
                <a:cubicBezTo>
                  <a:pt x="89013" y="19259"/>
                  <a:pt x="89011" y="19260"/>
                  <a:pt x="89010" y="19261"/>
                </a:cubicBezTo>
                <a:cubicBezTo>
                  <a:pt x="88515" y="28522"/>
                  <a:pt x="85749" y="35892"/>
                  <a:pt x="82217" y="37451"/>
                </a:cubicBezTo>
                <a:lnTo>
                  <a:pt x="82216" y="37481"/>
                </a:lnTo>
                <a:cubicBezTo>
                  <a:pt x="82163" y="37508"/>
                  <a:pt x="82111" y="37533"/>
                  <a:pt x="82056" y="37522"/>
                </a:cubicBezTo>
                <a:cubicBezTo>
                  <a:pt x="81749" y="37667"/>
                  <a:pt x="81435" y="37746"/>
                  <a:pt x="81117" y="37759"/>
                </a:cubicBezTo>
                <a:lnTo>
                  <a:pt x="80948" y="37802"/>
                </a:lnTo>
                <a:lnTo>
                  <a:pt x="80948" y="37789"/>
                </a:lnTo>
                <a:lnTo>
                  <a:pt x="80943" y="37790"/>
                </a:lnTo>
                <a:cubicBezTo>
                  <a:pt x="80938" y="37690"/>
                  <a:pt x="80937" y="37590"/>
                  <a:pt x="80937" y="37490"/>
                </a:cubicBezTo>
                <a:cubicBezTo>
                  <a:pt x="80937" y="37341"/>
                  <a:pt x="80938" y="37192"/>
                  <a:pt x="80951" y="37044"/>
                </a:cubicBezTo>
                <a:cubicBezTo>
                  <a:pt x="80950" y="36222"/>
                  <a:pt x="80975" y="35411"/>
                  <a:pt x="81024" y="34617"/>
                </a:cubicBezTo>
                <a:lnTo>
                  <a:pt x="81030" y="34442"/>
                </a:lnTo>
                <a:cubicBezTo>
                  <a:pt x="81031" y="34442"/>
                  <a:pt x="81033" y="34441"/>
                  <a:pt x="81035" y="34440"/>
                </a:cubicBezTo>
                <a:cubicBezTo>
                  <a:pt x="81529" y="25178"/>
                  <a:pt x="84296" y="17809"/>
                  <a:pt x="87828" y="16250"/>
                </a:cubicBezTo>
                <a:lnTo>
                  <a:pt x="87829" y="16220"/>
                </a:lnTo>
                <a:cubicBezTo>
                  <a:pt x="87881" y="16193"/>
                  <a:pt x="87933" y="16168"/>
                  <a:pt x="87988" y="16179"/>
                </a:cubicBezTo>
                <a:cubicBezTo>
                  <a:pt x="88295" y="16034"/>
                  <a:pt x="88609" y="15955"/>
                  <a:pt x="88928" y="15942"/>
                </a:cubicBezTo>
                <a:close/>
                <a:moveTo>
                  <a:pt x="72665" y="15899"/>
                </a:moveTo>
                <a:lnTo>
                  <a:pt x="72833" y="15942"/>
                </a:lnTo>
                <a:cubicBezTo>
                  <a:pt x="73152" y="15955"/>
                  <a:pt x="73466" y="16034"/>
                  <a:pt x="73773" y="16179"/>
                </a:cubicBezTo>
                <a:cubicBezTo>
                  <a:pt x="73828" y="16168"/>
                  <a:pt x="73880" y="16193"/>
                  <a:pt x="73932" y="16220"/>
                </a:cubicBezTo>
                <a:lnTo>
                  <a:pt x="73933" y="16250"/>
                </a:lnTo>
                <a:cubicBezTo>
                  <a:pt x="77465" y="17809"/>
                  <a:pt x="80232" y="25178"/>
                  <a:pt x="80726" y="34440"/>
                </a:cubicBezTo>
                <a:cubicBezTo>
                  <a:pt x="80728" y="34441"/>
                  <a:pt x="80730" y="34442"/>
                  <a:pt x="80731" y="34442"/>
                </a:cubicBezTo>
                <a:lnTo>
                  <a:pt x="80737" y="34617"/>
                </a:lnTo>
                <a:cubicBezTo>
                  <a:pt x="80786" y="35411"/>
                  <a:pt x="80811" y="36222"/>
                  <a:pt x="80810" y="37044"/>
                </a:cubicBezTo>
                <a:cubicBezTo>
                  <a:pt x="80823" y="37192"/>
                  <a:pt x="80824" y="37341"/>
                  <a:pt x="80824" y="37490"/>
                </a:cubicBezTo>
                <a:cubicBezTo>
                  <a:pt x="80824" y="37590"/>
                  <a:pt x="80823" y="37690"/>
                  <a:pt x="80818" y="37790"/>
                </a:cubicBezTo>
                <a:lnTo>
                  <a:pt x="80813" y="37789"/>
                </a:lnTo>
                <a:lnTo>
                  <a:pt x="80813" y="37802"/>
                </a:lnTo>
                <a:lnTo>
                  <a:pt x="80644" y="37759"/>
                </a:lnTo>
                <a:cubicBezTo>
                  <a:pt x="80326" y="37746"/>
                  <a:pt x="80012" y="37667"/>
                  <a:pt x="79705" y="37522"/>
                </a:cubicBezTo>
                <a:cubicBezTo>
                  <a:pt x="79650" y="37533"/>
                  <a:pt x="79598" y="37508"/>
                  <a:pt x="79545" y="37481"/>
                </a:cubicBezTo>
                <a:lnTo>
                  <a:pt x="79544" y="37451"/>
                </a:lnTo>
                <a:cubicBezTo>
                  <a:pt x="76012" y="35892"/>
                  <a:pt x="73246" y="28522"/>
                  <a:pt x="72751" y="19261"/>
                </a:cubicBezTo>
                <a:cubicBezTo>
                  <a:pt x="72750" y="19260"/>
                  <a:pt x="72748" y="19259"/>
                  <a:pt x="72746" y="19259"/>
                </a:cubicBezTo>
                <a:lnTo>
                  <a:pt x="72741" y="19084"/>
                </a:lnTo>
                <a:cubicBezTo>
                  <a:pt x="72691" y="18290"/>
                  <a:pt x="72667" y="17479"/>
                  <a:pt x="72667" y="16657"/>
                </a:cubicBezTo>
                <a:cubicBezTo>
                  <a:pt x="72655" y="16509"/>
                  <a:pt x="72654" y="16360"/>
                  <a:pt x="72654" y="16211"/>
                </a:cubicBezTo>
                <a:lnTo>
                  <a:pt x="72660" y="15911"/>
                </a:lnTo>
                <a:lnTo>
                  <a:pt x="72665" y="15912"/>
                </a:lnTo>
                <a:close/>
                <a:moveTo>
                  <a:pt x="56010" y="15899"/>
                </a:moveTo>
                <a:lnTo>
                  <a:pt x="56178" y="15942"/>
                </a:lnTo>
                <a:cubicBezTo>
                  <a:pt x="56497" y="15955"/>
                  <a:pt x="56811" y="16034"/>
                  <a:pt x="57118" y="16179"/>
                </a:cubicBezTo>
                <a:cubicBezTo>
                  <a:pt x="57173" y="16168"/>
                  <a:pt x="57225" y="16193"/>
                  <a:pt x="57277" y="16220"/>
                </a:cubicBezTo>
                <a:lnTo>
                  <a:pt x="57278" y="16250"/>
                </a:lnTo>
                <a:cubicBezTo>
                  <a:pt x="60810" y="17809"/>
                  <a:pt x="63577" y="25178"/>
                  <a:pt x="64071" y="34440"/>
                </a:cubicBezTo>
                <a:cubicBezTo>
                  <a:pt x="64073" y="34441"/>
                  <a:pt x="64075" y="34442"/>
                  <a:pt x="64076" y="34442"/>
                </a:cubicBezTo>
                <a:lnTo>
                  <a:pt x="64082" y="34617"/>
                </a:lnTo>
                <a:cubicBezTo>
                  <a:pt x="64131" y="35411"/>
                  <a:pt x="64156" y="36222"/>
                  <a:pt x="64155" y="37044"/>
                </a:cubicBezTo>
                <a:cubicBezTo>
                  <a:pt x="64168" y="37192"/>
                  <a:pt x="64169" y="37341"/>
                  <a:pt x="64169" y="37490"/>
                </a:cubicBezTo>
                <a:cubicBezTo>
                  <a:pt x="64169" y="37590"/>
                  <a:pt x="64168" y="37690"/>
                  <a:pt x="64163" y="37790"/>
                </a:cubicBezTo>
                <a:lnTo>
                  <a:pt x="64158" y="37789"/>
                </a:lnTo>
                <a:lnTo>
                  <a:pt x="64158" y="37802"/>
                </a:lnTo>
                <a:lnTo>
                  <a:pt x="63989" y="37759"/>
                </a:lnTo>
                <a:cubicBezTo>
                  <a:pt x="63670" y="37746"/>
                  <a:pt x="63357" y="37667"/>
                  <a:pt x="63050" y="37522"/>
                </a:cubicBezTo>
                <a:cubicBezTo>
                  <a:pt x="62995" y="37533"/>
                  <a:pt x="62943" y="37508"/>
                  <a:pt x="62890" y="37481"/>
                </a:cubicBezTo>
                <a:lnTo>
                  <a:pt x="62889" y="37451"/>
                </a:lnTo>
                <a:cubicBezTo>
                  <a:pt x="59357" y="35892"/>
                  <a:pt x="56591" y="28522"/>
                  <a:pt x="56096" y="19261"/>
                </a:cubicBezTo>
                <a:cubicBezTo>
                  <a:pt x="56095" y="19260"/>
                  <a:pt x="56093" y="19259"/>
                  <a:pt x="56091" y="19259"/>
                </a:cubicBezTo>
                <a:lnTo>
                  <a:pt x="56086" y="19084"/>
                </a:lnTo>
                <a:cubicBezTo>
                  <a:pt x="56036" y="18290"/>
                  <a:pt x="56012" y="17479"/>
                  <a:pt x="56012" y="16657"/>
                </a:cubicBezTo>
                <a:cubicBezTo>
                  <a:pt x="55999" y="16509"/>
                  <a:pt x="55999" y="16360"/>
                  <a:pt x="55999" y="16211"/>
                </a:cubicBezTo>
                <a:lnTo>
                  <a:pt x="56005" y="15911"/>
                </a:lnTo>
                <a:lnTo>
                  <a:pt x="56010" y="15912"/>
                </a:lnTo>
                <a:close/>
                <a:moveTo>
                  <a:pt x="55786" y="15899"/>
                </a:moveTo>
                <a:lnTo>
                  <a:pt x="55786" y="15912"/>
                </a:lnTo>
                <a:lnTo>
                  <a:pt x="55791" y="15911"/>
                </a:lnTo>
                <a:lnTo>
                  <a:pt x="55797" y="16211"/>
                </a:lnTo>
                <a:cubicBezTo>
                  <a:pt x="55797" y="16360"/>
                  <a:pt x="55796" y="16509"/>
                  <a:pt x="55783" y="16657"/>
                </a:cubicBezTo>
                <a:cubicBezTo>
                  <a:pt x="55784" y="17479"/>
                  <a:pt x="55760" y="18290"/>
                  <a:pt x="55710" y="19084"/>
                </a:cubicBezTo>
                <a:lnTo>
                  <a:pt x="55705" y="19259"/>
                </a:lnTo>
                <a:cubicBezTo>
                  <a:pt x="55703" y="19259"/>
                  <a:pt x="55701" y="19260"/>
                  <a:pt x="55700" y="19261"/>
                </a:cubicBezTo>
                <a:cubicBezTo>
                  <a:pt x="55205" y="28522"/>
                  <a:pt x="52439" y="35892"/>
                  <a:pt x="48907" y="37451"/>
                </a:cubicBezTo>
                <a:lnTo>
                  <a:pt x="48906" y="37481"/>
                </a:lnTo>
                <a:cubicBezTo>
                  <a:pt x="48853" y="37508"/>
                  <a:pt x="48801" y="37533"/>
                  <a:pt x="48746" y="37522"/>
                </a:cubicBezTo>
                <a:cubicBezTo>
                  <a:pt x="48439" y="37667"/>
                  <a:pt x="48125" y="37746"/>
                  <a:pt x="47807" y="37759"/>
                </a:cubicBezTo>
                <a:lnTo>
                  <a:pt x="47638" y="37802"/>
                </a:lnTo>
                <a:lnTo>
                  <a:pt x="47638" y="37789"/>
                </a:lnTo>
                <a:lnTo>
                  <a:pt x="47633" y="37790"/>
                </a:lnTo>
                <a:cubicBezTo>
                  <a:pt x="47628" y="37690"/>
                  <a:pt x="47627" y="37590"/>
                  <a:pt x="47627" y="37490"/>
                </a:cubicBezTo>
                <a:cubicBezTo>
                  <a:pt x="47627" y="37341"/>
                  <a:pt x="47628" y="37192"/>
                  <a:pt x="47641" y="37044"/>
                </a:cubicBezTo>
                <a:cubicBezTo>
                  <a:pt x="47640" y="36222"/>
                  <a:pt x="47664" y="35411"/>
                  <a:pt x="47714" y="34617"/>
                </a:cubicBezTo>
                <a:lnTo>
                  <a:pt x="47720" y="34442"/>
                </a:lnTo>
                <a:cubicBezTo>
                  <a:pt x="47721" y="34442"/>
                  <a:pt x="47723" y="34441"/>
                  <a:pt x="47725" y="34440"/>
                </a:cubicBezTo>
                <a:cubicBezTo>
                  <a:pt x="48219" y="25178"/>
                  <a:pt x="50985" y="17809"/>
                  <a:pt x="54517" y="16250"/>
                </a:cubicBezTo>
                <a:lnTo>
                  <a:pt x="54519" y="16220"/>
                </a:lnTo>
                <a:cubicBezTo>
                  <a:pt x="54571" y="16193"/>
                  <a:pt x="54623" y="16168"/>
                  <a:pt x="54678" y="16179"/>
                </a:cubicBezTo>
                <a:cubicBezTo>
                  <a:pt x="54985" y="16034"/>
                  <a:pt x="55299" y="15955"/>
                  <a:pt x="55618" y="15942"/>
                </a:cubicBezTo>
                <a:close/>
                <a:moveTo>
                  <a:pt x="39355" y="15899"/>
                </a:moveTo>
                <a:lnTo>
                  <a:pt x="39523" y="15942"/>
                </a:lnTo>
                <a:cubicBezTo>
                  <a:pt x="39842" y="15955"/>
                  <a:pt x="40156" y="16034"/>
                  <a:pt x="40463" y="16179"/>
                </a:cubicBezTo>
                <a:cubicBezTo>
                  <a:pt x="40518" y="16168"/>
                  <a:pt x="40570" y="16193"/>
                  <a:pt x="40622" y="16220"/>
                </a:cubicBezTo>
                <a:lnTo>
                  <a:pt x="40623" y="16250"/>
                </a:lnTo>
                <a:cubicBezTo>
                  <a:pt x="44155" y="17809"/>
                  <a:pt x="46921" y="25178"/>
                  <a:pt x="47416" y="34440"/>
                </a:cubicBezTo>
                <a:cubicBezTo>
                  <a:pt x="47418" y="34441"/>
                  <a:pt x="47420" y="34442"/>
                  <a:pt x="47421" y="34442"/>
                </a:cubicBezTo>
                <a:lnTo>
                  <a:pt x="47427" y="34617"/>
                </a:lnTo>
                <a:cubicBezTo>
                  <a:pt x="47476" y="35411"/>
                  <a:pt x="47500" y="36222"/>
                  <a:pt x="47500" y="37044"/>
                </a:cubicBezTo>
                <a:cubicBezTo>
                  <a:pt x="47513" y="37192"/>
                  <a:pt x="47514" y="37341"/>
                  <a:pt x="47514" y="37490"/>
                </a:cubicBezTo>
                <a:cubicBezTo>
                  <a:pt x="47514" y="37590"/>
                  <a:pt x="47513" y="37690"/>
                  <a:pt x="47508" y="37790"/>
                </a:cubicBezTo>
                <a:lnTo>
                  <a:pt x="47503" y="37789"/>
                </a:lnTo>
                <a:lnTo>
                  <a:pt x="47503" y="37802"/>
                </a:lnTo>
                <a:lnTo>
                  <a:pt x="47334" y="37759"/>
                </a:lnTo>
                <a:cubicBezTo>
                  <a:pt x="47015" y="37746"/>
                  <a:pt x="46702" y="37667"/>
                  <a:pt x="46395" y="37522"/>
                </a:cubicBezTo>
                <a:cubicBezTo>
                  <a:pt x="46340" y="37533"/>
                  <a:pt x="46288" y="37508"/>
                  <a:pt x="46235" y="37481"/>
                </a:cubicBezTo>
                <a:lnTo>
                  <a:pt x="46234" y="37451"/>
                </a:lnTo>
                <a:cubicBezTo>
                  <a:pt x="42702" y="35892"/>
                  <a:pt x="39936" y="28522"/>
                  <a:pt x="39441" y="19261"/>
                </a:cubicBezTo>
                <a:cubicBezTo>
                  <a:pt x="39439" y="19260"/>
                  <a:pt x="39438" y="19259"/>
                  <a:pt x="39436" y="19259"/>
                </a:cubicBezTo>
                <a:lnTo>
                  <a:pt x="39431" y="19084"/>
                </a:lnTo>
                <a:cubicBezTo>
                  <a:pt x="39381" y="18290"/>
                  <a:pt x="39357" y="17479"/>
                  <a:pt x="39357" y="16657"/>
                </a:cubicBezTo>
                <a:cubicBezTo>
                  <a:pt x="39344" y="16509"/>
                  <a:pt x="39344" y="16360"/>
                  <a:pt x="39344" y="16211"/>
                </a:cubicBezTo>
                <a:lnTo>
                  <a:pt x="39350" y="15911"/>
                </a:lnTo>
                <a:lnTo>
                  <a:pt x="39355" y="15912"/>
                </a:lnTo>
                <a:close/>
                <a:moveTo>
                  <a:pt x="39131" y="15899"/>
                </a:moveTo>
                <a:lnTo>
                  <a:pt x="39131" y="15912"/>
                </a:lnTo>
                <a:lnTo>
                  <a:pt x="39136" y="15911"/>
                </a:lnTo>
                <a:lnTo>
                  <a:pt x="39142" y="16211"/>
                </a:lnTo>
                <a:cubicBezTo>
                  <a:pt x="39142" y="16360"/>
                  <a:pt x="39141" y="16509"/>
                  <a:pt x="39128" y="16657"/>
                </a:cubicBezTo>
                <a:cubicBezTo>
                  <a:pt x="39129" y="17479"/>
                  <a:pt x="39105" y="18290"/>
                  <a:pt x="39055" y="19084"/>
                </a:cubicBezTo>
                <a:lnTo>
                  <a:pt x="39050" y="19259"/>
                </a:lnTo>
                <a:cubicBezTo>
                  <a:pt x="39048" y="19259"/>
                  <a:pt x="39046" y="19260"/>
                  <a:pt x="39045" y="19261"/>
                </a:cubicBezTo>
                <a:cubicBezTo>
                  <a:pt x="38550" y="28522"/>
                  <a:pt x="35784" y="35892"/>
                  <a:pt x="32252" y="37451"/>
                </a:cubicBezTo>
                <a:lnTo>
                  <a:pt x="32251" y="37481"/>
                </a:lnTo>
                <a:cubicBezTo>
                  <a:pt x="32198" y="37508"/>
                  <a:pt x="32146" y="37533"/>
                  <a:pt x="32091" y="37522"/>
                </a:cubicBezTo>
                <a:cubicBezTo>
                  <a:pt x="31784" y="37667"/>
                  <a:pt x="31470" y="37746"/>
                  <a:pt x="31152" y="37759"/>
                </a:cubicBezTo>
                <a:lnTo>
                  <a:pt x="30983" y="37802"/>
                </a:lnTo>
                <a:lnTo>
                  <a:pt x="30983" y="37789"/>
                </a:lnTo>
                <a:lnTo>
                  <a:pt x="30978" y="37790"/>
                </a:lnTo>
                <a:cubicBezTo>
                  <a:pt x="30972" y="37690"/>
                  <a:pt x="30972" y="37590"/>
                  <a:pt x="30972" y="37490"/>
                </a:cubicBezTo>
                <a:cubicBezTo>
                  <a:pt x="30972" y="37341"/>
                  <a:pt x="30973" y="37192"/>
                  <a:pt x="30986" y="37044"/>
                </a:cubicBezTo>
                <a:cubicBezTo>
                  <a:pt x="30985" y="36222"/>
                  <a:pt x="31009" y="35411"/>
                  <a:pt x="31059" y="34617"/>
                </a:cubicBezTo>
                <a:lnTo>
                  <a:pt x="31065" y="34442"/>
                </a:lnTo>
                <a:cubicBezTo>
                  <a:pt x="31066" y="34442"/>
                  <a:pt x="31068" y="34441"/>
                  <a:pt x="31069" y="34440"/>
                </a:cubicBezTo>
                <a:cubicBezTo>
                  <a:pt x="31564" y="25178"/>
                  <a:pt x="34330" y="17809"/>
                  <a:pt x="37862" y="16250"/>
                </a:cubicBezTo>
                <a:lnTo>
                  <a:pt x="37864" y="16220"/>
                </a:lnTo>
                <a:cubicBezTo>
                  <a:pt x="37916" y="16193"/>
                  <a:pt x="37968" y="16168"/>
                  <a:pt x="38023" y="16179"/>
                </a:cubicBezTo>
                <a:cubicBezTo>
                  <a:pt x="38330" y="16034"/>
                  <a:pt x="38644" y="15955"/>
                  <a:pt x="38963" y="15942"/>
                </a:cubicBezTo>
                <a:close/>
                <a:moveTo>
                  <a:pt x="22700" y="15899"/>
                </a:moveTo>
                <a:lnTo>
                  <a:pt x="22868" y="15942"/>
                </a:lnTo>
                <a:cubicBezTo>
                  <a:pt x="23187" y="15955"/>
                  <a:pt x="23501" y="16034"/>
                  <a:pt x="23808" y="16179"/>
                </a:cubicBezTo>
                <a:cubicBezTo>
                  <a:pt x="23862" y="16168"/>
                  <a:pt x="23915" y="16193"/>
                  <a:pt x="23967" y="16220"/>
                </a:cubicBezTo>
                <a:lnTo>
                  <a:pt x="23968" y="16250"/>
                </a:lnTo>
                <a:cubicBezTo>
                  <a:pt x="27500" y="17809"/>
                  <a:pt x="30266" y="25178"/>
                  <a:pt x="30761" y="34440"/>
                </a:cubicBezTo>
                <a:cubicBezTo>
                  <a:pt x="30763" y="34441"/>
                  <a:pt x="30765" y="34442"/>
                  <a:pt x="30766" y="34442"/>
                </a:cubicBezTo>
                <a:lnTo>
                  <a:pt x="30772" y="34617"/>
                </a:lnTo>
                <a:cubicBezTo>
                  <a:pt x="30821" y="35411"/>
                  <a:pt x="30845" y="36222"/>
                  <a:pt x="30845" y="37044"/>
                </a:cubicBezTo>
                <a:cubicBezTo>
                  <a:pt x="30858" y="37192"/>
                  <a:pt x="30859" y="37341"/>
                  <a:pt x="30859" y="37490"/>
                </a:cubicBezTo>
                <a:cubicBezTo>
                  <a:pt x="30859" y="37590"/>
                  <a:pt x="30858" y="37690"/>
                  <a:pt x="30853" y="37790"/>
                </a:cubicBezTo>
                <a:lnTo>
                  <a:pt x="30848" y="37789"/>
                </a:lnTo>
                <a:lnTo>
                  <a:pt x="30848" y="37802"/>
                </a:lnTo>
                <a:lnTo>
                  <a:pt x="30679" y="37759"/>
                </a:lnTo>
                <a:cubicBezTo>
                  <a:pt x="30360" y="37746"/>
                  <a:pt x="30047" y="37667"/>
                  <a:pt x="29740" y="37522"/>
                </a:cubicBezTo>
                <a:cubicBezTo>
                  <a:pt x="29685" y="37533"/>
                  <a:pt x="29632" y="37508"/>
                  <a:pt x="29580" y="37481"/>
                </a:cubicBezTo>
                <a:lnTo>
                  <a:pt x="29579" y="37451"/>
                </a:lnTo>
                <a:cubicBezTo>
                  <a:pt x="26047" y="35892"/>
                  <a:pt x="23281" y="28522"/>
                  <a:pt x="22786" y="19261"/>
                </a:cubicBezTo>
                <a:cubicBezTo>
                  <a:pt x="22784" y="19260"/>
                  <a:pt x="22783" y="19259"/>
                  <a:pt x="22781" y="19259"/>
                </a:cubicBezTo>
                <a:lnTo>
                  <a:pt x="22776" y="19084"/>
                </a:lnTo>
                <a:cubicBezTo>
                  <a:pt x="22726" y="18290"/>
                  <a:pt x="22702" y="17479"/>
                  <a:pt x="22702" y="16657"/>
                </a:cubicBezTo>
                <a:cubicBezTo>
                  <a:pt x="22689" y="16509"/>
                  <a:pt x="22689" y="16360"/>
                  <a:pt x="22689" y="16211"/>
                </a:cubicBezTo>
                <a:lnTo>
                  <a:pt x="22695" y="15911"/>
                </a:lnTo>
                <a:lnTo>
                  <a:pt x="22700" y="15912"/>
                </a:lnTo>
                <a:close/>
                <a:moveTo>
                  <a:pt x="22476" y="15899"/>
                </a:moveTo>
                <a:lnTo>
                  <a:pt x="22476" y="15912"/>
                </a:lnTo>
                <a:lnTo>
                  <a:pt x="22481" y="15911"/>
                </a:lnTo>
                <a:lnTo>
                  <a:pt x="22487" y="16211"/>
                </a:lnTo>
                <a:cubicBezTo>
                  <a:pt x="22487" y="16360"/>
                  <a:pt x="22486" y="16509"/>
                  <a:pt x="22473" y="16657"/>
                </a:cubicBezTo>
                <a:cubicBezTo>
                  <a:pt x="22474" y="17479"/>
                  <a:pt x="22450" y="18290"/>
                  <a:pt x="22400" y="19084"/>
                </a:cubicBezTo>
                <a:lnTo>
                  <a:pt x="22395" y="19259"/>
                </a:lnTo>
                <a:cubicBezTo>
                  <a:pt x="22393" y="19259"/>
                  <a:pt x="22391" y="19260"/>
                  <a:pt x="22390" y="19261"/>
                </a:cubicBezTo>
                <a:cubicBezTo>
                  <a:pt x="21895" y="28522"/>
                  <a:pt x="19129" y="35892"/>
                  <a:pt x="15597" y="37451"/>
                </a:cubicBezTo>
                <a:lnTo>
                  <a:pt x="15596" y="37481"/>
                </a:lnTo>
                <a:cubicBezTo>
                  <a:pt x="15543" y="37508"/>
                  <a:pt x="15491" y="37533"/>
                  <a:pt x="15436" y="37522"/>
                </a:cubicBezTo>
                <a:cubicBezTo>
                  <a:pt x="15129" y="37667"/>
                  <a:pt x="14815" y="37746"/>
                  <a:pt x="14497" y="37759"/>
                </a:cubicBezTo>
                <a:lnTo>
                  <a:pt x="14328" y="37802"/>
                </a:lnTo>
                <a:lnTo>
                  <a:pt x="14328" y="37789"/>
                </a:lnTo>
                <a:lnTo>
                  <a:pt x="14323" y="37790"/>
                </a:lnTo>
                <a:cubicBezTo>
                  <a:pt x="14317" y="37690"/>
                  <a:pt x="14317" y="37590"/>
                  <a:pt x="14317" y="37490"/>
                </a:cubicBezTo>
                <a:cubicBezTo>
                  <a:pt x="14317" y="37341"/>
                  <a:pt x="14318" y="37192"/>
                  <a:pt x="14331" y="37044"/>
                </a:cubicBezTo>
                <a:cubicBezTo>
                  <a:pt x="14330" y="36222"/>
                  <a:pt x="14354" y="35411"/>
                  <a:pt x="14404" y="34617"/>
                </a:cubicBezTo>
                <a:lnTo>
                  <a:pt x="14409" y="34442"/>
                </a:lnTo>
                <a:cubicBezTo>
                  <a:pt x="14411" y="34442"/>
                  <a:pt x="14413" y="34441"/>
                  <a:pt x="14414" y="34440"/>
                </a:cubicBezTo>
                <a:cubicBezTo>
                  <a:pt x="14909" y="25178"/>
                  <a:pt x="17675" y="17809"/>
                  <a:pt x="21207" y="16250"/>
                </a:cubicBezTo>
                <a:lnTo>
                  <a:pt x="21209" y="16220"/>
                </a:lnTo>
                <a:cubicBezTo>
                  <a:pt x="21261" y="16193"/>
                  <a:pt x="21313" y="16168"/>
                  <a:pt x="21368" y="16179"/>
                </a:cubicBezTo>
                <a:cubicBezTo>
                  <a:pt x="21675" y="16034"/>
                  <a:pt x="21989" y="15955"/>
                  <a:pt x="22308" y="15942"/>
                </a:cubicBezTo>
                <a:close/>
                <a:moveTo>
                  <a:pt x="6045" y="15899"/>
                </a:moveTo>
                <a:lnTo>
                  <a:pt x="6213" y="15942"/>
                </a:lnTo>
                <a:cubicBezTo>
                  <a:pt x="6532" y="15955"/>
                  <a:pt x="6846" y="16034"/>
                  <a:pt x="7153" y="16179"/>
                </a:cubicBezTo>
                <a:cubicBezTo>
                  <a:pt x="7207" y="16168"/>
                  <a:pt x="7260" y="16193"/>
                  <a:pt x="7312" y="16220"/>
                </a:cubicBezTo>
                <a:lnTo>
                  <a:pt x="7313" y="16250"/>
                </a:lnTo>
                <a:cubicBezTo>
                  <a:pt x="10845" y="17809"/>
                  <a:pt x="13611" y="25178"/>
                  <a:pt x="14106" y="34440"/>
                </a:cubicBezTo>
                <a:cubicBezTo>
                  <a:pt x="14108" y="34441"/>
                  <a:pt x="14110" y="34442"/>
                  <a:pt x="14111" y="34442"/>
                </a:cubicBezTo>
                <a:lnTo>
                  <a:pt x="14117" y="34617"/>
                </a:lnTo>
                <a:cubicBezTo>
                  <a:pt x="14166" y="35411"/>
                  <a:pt x="14190" y="36222"/>
                  <a:pt x="14190" y="37044"/>
                </a:cubicBezTo>
                <a:cubicBezTo>
                  <a:pt x="14203" y="37192"/>
                  <a:pt x="14204" y="37341"/>
                  <a:pt x="14204" y="37490"/>
                </a:cubicBezTo>
                <a:cubicBezTo>
                  <a:pt x="14204" y="37590"/>
                  <a:pt x="14203" y="37690"/>
                  <a:pt x="14198" y="37790"/>
                </a:cubicBezTo>
                <a:lnTo>
                  <a:pt x="14193" y="37789"/>
                </a:lnTo>
                <a:lnTo>
                  <a:pt x="14193" y="37802"/>
                </a:lnTo>
                <a:lnTo>
                  <a:pt x="14024" y="37759"/>
                </a:lnTo>
                <a:cubicBezTo>
                  <a:pt x="13705" y="37746"/>
                  <a:pt x="13392" y="37667"/>
                  <a:pt x="13085" y="37522"/>
                </a:cubicBezTo>
                <a:cubicBezTo>
                  <a:pt x="13030" y="37533"/>
                  <a:pt x="12977" y="37508"/>
                  <a:pt x="12925" y="37481"/>
                </a:cubicBezTo>
                <a:lnTo>
                  <a:pt x="12924" y="37451"/>
                </a:lnTo>
                <a:cubicBezTo>
                  <a:pt x="9392" y="35892"/>
                  <a:pt x="6626" y="28522"/>
                  <a:pt x="6131" y="19261"/>
                </a:cubicBezTo>
                <a:cubicBezTo>
                  <a:pt x="6129" y="19260"/>
                  <a:pt x="6128" y="19259"/>
                  <a:pt x="6126" y="19259"/>
                </a:cubicBezTo>
                <a:lnTo>
                  <a:pt x="6121" y="19084"/>
                </a:lnTo>
                <a:cubicBezTo>
                  <a:pt x="6071" y="18290"/>
                  <a:pt x="6047" y="17479"/>
                  <a:pt x="6047" y="16657"/>
                </a:cubicBezTo>
                <a:cubicBezTo>
                  <a:pt x="6034" y="16509"/>
                  <a:pt x="6034" y="16360"/>
                  <a:pt x="6034" y="16211"/>
                </a:cubicBezTo>
                <a:lnTo>
                  <a:pt x="6040" y="15911"/>
                </a:lnTo>
                <a:lnTo>
                  <a:pt x="6045" y="15912"/>
                </a:lnTo>
                <a:close/>
                <a:moveTo>
                  <a:pt x="72441" y="15899"/>
                </a:moveTo>
                <a:lnTo>
                  <a:pt x="72441" y="15912"/>
                </a:lnTo>
                <a:lnTo>
                  <a:pt x="72446" y="15911"/>
                </a:lnTo>
                <a:lnTo>
                  <a:pt x="72452" y="16211"/>
                </a:lnTo>
                <a:cubicBezTo>
                  <a:pt x="72452" y="16360"/>
                  <a:pt x="72451" y="16509"/>
                  <a:pt x="72439" y="16657"/>
                </a:cubicBezTo>
                <a:cubicBezTo>
                  <a:pt x="72439" y="17479"/>
                  <a:pt x="72415" y="18290"/>
                  <a:pt x="72365" y="19084"/>
                </a:cubicBezTo>
                <a:lnTo>
                  <a:pt x="72360" y="19259"/>
                </a:lnTo>
                <a:cubicBezTo>
                  <a:pt x="72358" y="19259"/>
                  <a:pt x="72356" y="19260"/>
                  <a:pt x="72355" y="19261"/>
                </a:cubicBezTo>
                <a:cubicBezTo>
                  <a:pt x="71860" y="28522"/>
                  <a:pt x="69094" y="35892"/>
                  <a:pt x="65562" y="37451"/>
                </a:cubicBezTo>
                <a:lnTo>
                  <a:pt x="65561" y="37481"/>
                </a:lnTo>
                <a:cubicBezTo>
                  <a:pt x="65508" y="37508"/>
                  <a:pt x="65456" y="37533"/>
                  <a:pt x="65401" y="37522"/>
                </a:cubicBezTo>
                <a:cubicBezTo>
                  <a:pt x="65094" y="37667"/>
                  <a:pt x="64780" y="37746"/>
                  <a:pt x="64462" y="37759"/>
                </a:cubicBezTo>
                <a:lnTo>
                  <a:pt x="64293" y="37802"/>
                </a:lnTo>
                <a:lnTo>
                  <a:pt x="64293" y="37789"/>
                </a:lnTo>
                <a:lnTo>
                  <a:pt x="64288" y="37790"/>
                </a:lnTo>
                <a:cubicBezTo>
                  <a:pt x="64283" y="37690"/>
                  <a:pt x="64282" y="37590"/>
                  <a:pt x="64282" y="37490"/>
                </a:cubicBezTo>
                <a:cubicBezTo>
                  <a:pt x="64282" y="37341"/>
                  <a:pt x="64283" y="37192"/>
                  <a:pt x="64296" y="37044"/>
                </a:cubicBezTo>
                <a:cubicBezTo>
                  <a:pt x="64295" y="36222"/>
                  <a:pt x="64319" y="35411"/>
                  <a:pt x="64369" y="34617"/>
                </a:cubicBezTo>
                <a:lnTo>
                  <a:pt x="64375" y="34442"/>
                </a:lnTo>
                <a:cubicBezTo>
                  <a:pt x="64376" y="34442"/>
                  <a:pt x="64378" y="34441"/>
                  <a:pt x="64380" y="34440"/>
                </a:cubicBezTo>
                <a:cubicBezTo>
                  <a:pt x="64874" y="25178"/>
                  <a:pt x="67641" y="17809"/>
                  <a:pt x="71173" y="16250"/>
                </a:cubicBezTo>
                <a:lnTo>
                  <a:pt x="71174" y="16220"/>
                </a:lnTo>
                <a:cubicBezTo>
                  <a:pt x="71226" y="16193"/>
                  <a:pt x="71278" y="16168"/>
                  <a:pt x="71333" y="16179"/>
                </a:cubicBezTo>
                <a:cubicBezTo>
                  <a:pt x="71640" y="16034"/>
                  <a:pt x="71954" y="15955"/>
                  <a:pt x="72273" y="15942"/>
                </a:cubicBezTo>
                <a:close/>
                <a:moveTo>
                  <a:pt x="5821" y="15899"/>
                </a:moveTo>
                <a:lnTo>
                  <a:pt x="5821" y="15912"/>
                </a:lnTo>
                <a:lnTo>
                  <a:pt x="5826" y="15911"/>
                </a:lnTo>
                <a:lnTo>
                  <a:pt x="5832" y="16211"/>
                </a:lnTo>
                <a:cubicBezTo>
                  <a:pt x="5832" y="16360"/>
                  <a:pt x="5831" y="16509"/>
                  <a:pt x="5818" y="16657"/>
                </a:cubicBezTo>
                <a:cubicBezTo>
                  <a:pt x="5819" y="17479"/>
                  <a:pt x="5795" y="18290"/>
                  <a:pt x="5745" y="19084"/>
                </a:cubicBezTo>
                <a:lnTo>
                  <a:pt x="5740" y="19259"/>
                </a:lnTo>
                <a:cubicBezTo>
                  <a:pt x="5738" y="19259"/>
                  <a:pt x="5736" y="19260"/>
                  <a:pt x="5735" y="19261"/>
                </a:cubicBezTo>
                <a:cubicBezTo>
                  <a:pt x="5291" y="27571"/>
                  <a:pt x="3018" y="34358"/>
                  <a:pt x="0" y="36752"/>
                </a:cubicBezTo>
                <a:lnTo>
                  <a:pt x="0" y="33279"/>
                </a:lnTo>
                <a:cubicBezTo>
                  <a:pt x="2256" y="31105"/>
                  <a:pt x="3958" y="25976"/>
                  <a:pt x="4421" y="19700"/>
                </a:cubicBezTo>
                <a:cubicBezTo>
                  <a:pt x="2548" y="20773"/>
                  <a:pt x="960" y="23799"/>
                  <a:pt x="0" y="27939"/>
                </a:cubicBezTo>
                <a:lnTo>
                  <a:pt x="0" y="22511"/>
                </a:lnTo>
                <a:cubicBezTo>
                  <a:pt x="1195" y="19285"/>
                  <a:pt x="2777" y="17034"/>
                  <a:pt x="4552" y="16250"/>
                </a:cubicBezTo>
                <a:lnTo>
                  <a:pt x="4554" y="16220"/>
                </a:lnTo>
                <a:cubicBezTo>
                  <a:pt x="4606" y="16193"/>
                  <a:pt x="4658" y="16168"/>
                  <a:pt x="4713" y="16179"/>
                </a:cubicBezTo>
                <a:cubicBezTo>
                  <a:pt x="5020" y="16034"/>
                  <a:pt x="5334" y="15955"/>
                  <a:pt x="5653" y="15942"/>
                </a:cubicBezTo>
                <a:close/>
                <a:moveTo>
                  <a:pt x="117805" y="0"/>
                </a:moveTo>
                <a:lnTo>
                  <a:pt x="119882" y="0"/>
                </a:lnTo>
                <a:cubicBezTo>
                  <a:pt x="119926" y="73"/>
                  <a:pt x="119963" y="167"/>
                  <a:pt x="120000" y="262"/>
                </a:cubicBezTo>
                <a:lnTo>
                  <a:pt x="120000" y="5512"/>
                </a:lnTo>
                <a:cubicBezTo>
                  <a:pt x="119445" y="3254"/>
                  <a:pt x="118698" y="1348"/>
                  <a:pt x="117805" y="0"/>
                </a:cubicBezTo>
                <a:close/>
                <a:moveTo>
                  <a:pt x="114573" y="0"/>
                </a:moveTo>
                <a:lnTo>
                  <a:pt x="115897" y="0"/>
                </a:lnTo>
                <a:cubicBezTo>
                  <a:pt x="116557" y="5082"/>
                  <a:pt x="118070" y="9151"/>
                  <a:pt x="120000" y="11071"/>
                </a:cubicBezTo>
                <a:lnTo>
                  <a:pt x="120000" y="14536"/>
                </a:lnTo>
                <a:cubicBezTo>
                  <a:pt x="117366" y="12377"/>
                  <a:pt x="115312" y="6896"/>
                  <a:pt x="114573" y="0"/>
                </a:cubicBezTo>
                <a:close/>
                <a:moveTo>
                  <a:pt x="108497" y="0"/>
                </a:moveTo>
                <a:lnTo>
                  <a:pt x="110552" y="0"/>
                </a:lnTo>
                <a:cubicBezTo>
                  <a:pt x="108923" y="2572"/>
                  <a:pt x="107748" y="6846"/>
                  <a:pt x="107375" y="11859"/>
                </a:cubicBezTo>
                <a:cubicBezTo>
                  <a:pt x="109777" y="10493"/>
                  <a:pt x="111712" y="5939"/>
                  <a:pt x="112479" y="0"/>
                </a:cubicBezTo>
                <a:lnTo>
                  <a:pt x="113798" y="0"/>
                </a:lnTo>
                <a:cubicBezTo>
                  <a:pt x="112963" y="7869"/>
                  <a:pt x="110412" y="13894"/>
                  <a:pt x="107243" y="15282"/>
                </a:cubicBezTo>
                <a:lnTo>
                  <a:pt x="107242" y="15312"/>
                </a:lnTo>
                <a:cubicBezTo>
                  <a:pt x="107190" y="15338"/>
                  <a:pt x="107138" y="15363"/>
                  <a:pt x="107083" y="15352"/>
                </a:cubicBezTo>
                <a:cubicBezTo>
                  <a:pt x="106776" y="15496"/>
                  <a:pt x="106462" y="15574"/>
                  <a:pt x="106143" y="15588"/>
                </a:cubicBezTo>
                <a:lnTo>
                  <a:pt x="105975" y="15630"/>
                </a:lnTo>
                <a:lnTo>
                  <a:pt x="105975" y="15617"/>
                </a:lnTo>
                <a:lnTo>
                  <a:pt x="105970" y="15618"/>
                </a:lnTo>
                <a:cubicBezTo>
                  <a:pt x="105964" y="15519"/>
                  <a:pt x="105964" y="15420"/>
                  <a:pt x="105964" y="15320"/>
                </a:cubicBezTo>
                <a:cubicBezTo>
                  <a:pt x="105964" y="15172"/>
                  <a:pt x="105965" y="15025"/>
                  <a:pt x="105977" y="14878"/>
                </a:cubicBezTo>
                <a:cubicBezTo>
                  <a:pt x="105977" y="14062"/>
                  <a:pt x="106001" y="13258"/>
                  <a:pt x="106051" y="12470"/>
                </a:cubicBezTo>
                <a:lnTo>
                  <a:pt x="106056" y="12296"/>
                </a:lnTo>
                <a:cubicBezTo>
                  <a:pt x="106058" y="12296"/>
                  <a:pt x="106060" y="12296"/>
                  <a:pt x="106061" y="12294"/>
                </a:cubicBezTo>
                <a:cubicBezTo>
                  <a:pt x="106320" y="7487"/>
                  <a:pt x="107201" y="3194"/>
                  <a:pt x="108497" y="0"/>
                </a:cubicBezTo>
                <a:close/>
                <a:moveTo>
                  <a:pt x="97928" y="0"/>
                </a:moveTo>
                <a:lnTo>
                  <a:pt x="99247" y="0"/>
                </a:lnTo>
                <a:cubicBezTo>
                  <a:pt x="100014" y="5939"/>
                  <a:pt x="101949" y="10493"/>
                  <a:pt x="104351" y="11859"/>
                </a:cubicBezTo>
                <a:cubicBezTo>
                  <a:pt x="103978" y="6846"/>
                  <a:pt x="102803" y="2572"/>
                  <a:pt x="101174" y="0"/>
                </a:cubicBezTo>
                <a:lnTo>
                  <a:pt x="103229" y="0"/>
                </a:lnTo>
                <a:cubicBezTo>
                  <a:pt x="104525" y="3194"/>
                  <a:pt x="105406" y="7487"/>
                  <a:pt x="105665" y="12294"/>
                </a:cubicBezTo>
                <a:cubicBezTo>
                  <a:pt x="105666" y="12296"/>
                  <a:pt x="105668" y="12296"/>
                  <a:pt x="105670" y="12296"/>
                </a:cubicBezTo>
                <a:lnTo>
                  <a:pt x="105675" y="12470"/>
                </a:lnTo>
                <a:cubicBezTo>
                  <a:pt x="105725" y="13258"/>
                  <a:pt x="105749" y="14062"/>
                  <a:pt x="105749" y="14878"/>
                </a:cubicBezTo>
                <a:cubicBezTo>
                  <a:pt x="105761" y="15025"/>
                  <a:pt x="105762" y="15172"/>
                  <a:pt x="105762" y="15320"/>
                </a:cubicBezTo>
                <a:cubicBezTo>
                  <a:pt x="105762" y="15420"/>
                  <a:pt x="105762" y="15519"/>
                  <a:pt x="105756" y="15618"/>
                </a:cubicBezTo>
                <a:lnTo>
                  <a:pt x="105751" y="15617"/>
                </a:lnTo>
                <a:lnTo>
                  <a:pt x="105751" y="15630"/>
                </a:lnTo>
                <a:lnTo>
                  <a:pt x="105583" y="15588"/>
                </a:lnTo>
                <a:cubicBezTo>
                  <a:pt x="105264" y="15574"/>
                  <a:pt x="104950" y="15496"/>
                  <a:pt x="104643" y="15352"/>
                </a:cubicBezTo>
                <a:cubicBezTo>
                  <a:pt x="104588" y="15363"/>
                  <a:pt x="104536" y="15338"/>
                  <a:pt x="104484" y="15312"/>
                </a:cubicBezTo>
                <a:lnTo>
                  <a:pt x="104483" y="15282"/>
                </a:lnTo>
                <a:cubicBezTo>
                  <a:pt x="101315" y="13894"/>
                  <a:pt x="98763" y="7869"/>
                  <a:pt x="97928" y="0"/>
                </a:cubicBezTo>
                <a:close/>
                <a:moveTo>
                  <a:pt x="91842" y="0"/>
                </a:moveTo>
                <a:lnTo>
                  <a:pt x="93896" y="0"/>
                </a:lnTo>
                <a:cubicBezTo>
                  <a:pt x="92268" y="2572"/>
                  <a:pt x="91093" y="6846"/>
                  <a:pt x="90720" y="11859"/>
                </a:cubicBezTo>
                <a:cubicBezTo>
                  <a:pt x="93122" y="10493"/>
                  <a:pt x="95057" y="5939"/>
                  <a:pt x="95824" y="0"/>
                </a:cubicBezTo>
                <a:lnTo>
                  <a:pt x="97143" y="0"/>
                </a:lnTo>
                <a:cubicBezTo>
                  <a:pt x="96308" y="7869"/>
                  <a:pt x="93756" y="13894"/>
                  <a:pt x="90588" y="15282"/>
                </a:cubicBezTo>
                <a:lnTo>
                  <a:pt x="90587" y="15312"/>
                </a:lnTo>
                <a:cubicBezTo>
                  <a:pt x="90535" y="15338"/>
                  <a:pt x="90483" y="15363"/>
                  <a:pt x="90428" y="15352"/>
                </a:cubicBezTo>
                <a:cubicBezTo>
                  <a:pt x="90121" y="15496"/>
                  <a:pt x="89807" y="15574"/>
                  <a:pt x="89488" y="15588"/>
                </a:cubicBezTo>
                <a:lnTo>
                  <a:pt x="89320" y="15630"/>
                </a:lnTo>
                <a:lnTo>
                  <a:pt x="89320" y="15617"/>
                </a:lnTo>
                <a:lnTo>
                  <a:pt x="89315" y="15618"/>
                </a:lnTo>
                <a:cubicBezTo>
                  <a:pt x="89309" y="15519"/>
                  <a:pt x="89309" y="15420"/>
                  <a:pt x="89309" y="15320"/>
                </a:cubicBezTo>
                <a:cubicBezTo>
                  <a:pt x="89309" y="15172"/>
                  <a:pt x="89310" y="15025"/>
                  <a:pt x="89322" y="14878"/>
                </a:cubicBezTo>
                <a:cubicBezTo>
                  <a:pt x="89322" y="14062"/>
                  <a:pt x="89346" y="13258"/>
                  <a:pt x="89396" y="12470"/>
                </a:cubicBezTo>
                <a:lnTo>
                  <a:pt x="89401" y="12296"/>
                </a:lnTo>
                <a:cubicBezTo>
                  <a:pt x="89403" y="12296"/>
                  <a:pt x="89405" y="12296"/>
                  <a:pt x="89406" y="12294"/>
                </a:cubicBezTo>
                <a:cubicBezTo>
                  <a:pt x="89665" y="7487"/>
                  <a:pt x="90546" y="3194"/>
                  <a:pt x="91842" y="0"/>
                </a:cubicBezTo>
                <a:close/>
                <a:moveTo>
                  <a:pt x="81273" y="0"/>
                </a:moveTo>
                <a:lnTo>
                  <a:pt x="82592" y="0"/>
                </a:lnTo>
                <a:cubicBezTo>
                  <a:pt x="83359" y="5939"/>
                  <a:pt x="85294" y="10493"/>
                  <a:pt x="87696" y="11859"/>
                </a:cubicBezTo>
                <a:cubicBezTo>
                  <a:pt x="87323" y="6846"/>
                  <a:pt x="86148" y="2572"/>
                  <a:pt x="84519" y="0"/>
                </a:cubicBezTo>
                <a:lnTo>
                  <a:pt x="86574" y="0"/>
                </a:lnTo>
                <a:cubicBezTo>
                  <a:pt x="87870" y="3194"/>
                  <a:pt x="88751" y="7487"/>
                  <a:pt x="89010" y="12294"/>
                </a:cubicBezTo>
                <a:cubicBezTo>
                  <a:pt x="89011" y="12296"/>
                  <a:pt x="89013" y="12296"/>
                  <a:pt x="89015" y="12296"/>
                </a:cubicBezTo>
                <a:lnTo>
                  <a:pt x="89020" y="12470"/>
                </a:lnTo>
                <a:cubicBezTo>
                  <a:pt x="89070" y="13258"/>
                  <a:pt x="89094" y="14062"/>
                  <a:pt x="89094" y="14878"/>
                </a:cubicBezTo>
                <a:cubicBezTo>
                  <a:pt x="89106" y="15025"/>
                  <a:pt x="89107" y="15172"/>
                  <a:pt x="89107" y="15320"/>
                </a:cubicBezTo>
                <a:cubicBezTo>
                  <a:pt x="89107" y="15420"/>
                  <a:pt x="89107" y="15519"/>
                  <a:pt x="89101" y="15618"/>
                </a:cubicBezTo>
                <a:lnTo>
                  <a:pt x="89096" y="15617"/>
                </a:lnTo>
                <a:lnTo>
                  <a:pt x="89096" y="15630"/>
                </a:lnTo>
                <a:lnTo>
                  <a:pt x="88928" y="15588"/>
                </a:lnTo>
                <a:cubicBezTo>
                  <a:pt x="88609" y="15574"/>
                  <a:pt x="88295" y="15496"/>
                  <a:pt x="87988" y="15352"/>
                </a:cubicBezTo>
                <a:cubicBezTo>
                  <a:pt x="87933" y="15363"/>
                  <a:pt x="87881" y="15338"/>
                  <a:pt x="87829" y="15312"/>
                </a:cubicBezTo>
                <a:lnTo>
                  <a:pt x="87828" y="15282"/>
                </a:lnTo>
                <a:cubicBezTo>
                  <a:pt x="84659" y="13894"/>
                  <a:pt x="82108" y="7869"/>
                  <a:pt x="81273" y="0"/>
                </a:cubicBezTo>
                <a:close/>
                <a:moveTo>
                  <a:pt x="75187" y="0"/>
                </a:moveTo>
                <a:lnTo>
                  <a:pt x="77241" y="0"/>
                </a:lnTo>
                <a:cubicBezTo>
                  <a:pt x="75613" y="2572"/>
                  <a:pt x="74438" y="6846"/>
                  <a:pt x="74065" y="11859"/>
                </a:cubicBezTo>
                <a:cubicBezTo>
                  <a:pt x="76467" y="10493"/>
                  <a:pt x="78402" y="5939"/>
                  <a:pt x="79169" y="0"/>
                </a:cubicBezTo>
                <a:lnTo>
                  <a:pt x="80488" y="0"/>
                </a:lnTo>
                <a:cubicBezTo>
                  <a:pt x="79653" y="7869"/>
                  <a:pt x="77101" y="13894"/>
                  <a:pt x="73933" y="15282"/>
                </a:cubicBezTo>
                <a:lnTo>
                  <a:pt x="73932" y="15312"/>
                </a:lnTo>
                <a:cubicBezTo>
                  <a:pt x="73880" y="15338"/>
                  <a:pt x="73828" y="15363"/>
                  <a:pt x="73773" y="15352"/>
                </a:cubicBezTo>
                <a:cubicBezTo>
                  <a:pt x="73466" y="15496"/>
                  <a:pt x="73152" y="15574"/>
                  <a:pt x="72833" y="15588"/>
                </a:cubicBezTo>
                <a:lnTo>
                  <a:pt x="72665" y="15630"/>
                </a:lnTo>
                <a:lnTo>
                  <a:pt x="72665" y="15617"/>
                </a:lnTo>
                <a:lnTo>
                  <a:pt x="72660" y="15618"/>
                </a:lnTo>
                <a:cubicBezTo>
                  <a:pt x="72654" y="15519"/>
                  <a:pt x="72654" y="15420"/>
                  <a:pt x="72654" y="15320"/>
                </a:cubicBezTo>
                <a:cubicBezTo>
                  <a:pt x="72654" y="15172"/>
                  <a:pt x="72654" y="15025"/>
                  <a:pt x="72667" y="14878"/>
                </a:cubicBezTo>
                <a:cubicBezTo>
                  <a:pt x="72667" y="14062"/>
                  <a:pt x="72691" y="13258"/>
                  <a:pt x="72741" y="12470"/>
                </a:cubicBezTo>
                <a:lnTo>
                  <a:pt x="72746" y="12296"/>
                </a:lnTo>
                <a:cubicBezTo>
                  <a:pt x="72748" y="12296"/>
                  <a:pt x="72750" y="12296"/>
                  <a:pt x="72751" y="12294"/>
                </a:cubicBezTo>
                <a:cubicBezTo>
                  <a:pt x="73010" y="7487"/>
                  <a:pt x="73891" y="3194"/>
                  <a:pt x="75187" y="0"/>
                </a:cubicBezTo>
                <a:close/>
                <a:moveTo>
                  <a:pt x="64618" y="0"/>
                </a:moveTo>
                <a:lnTo>
                  <a:pt x="65937" y="0"/>
                </a:lnTo>
                <a:cubicBezTo>
                  <a:pt x="66704" y="5939"/>
                  <a:pt x="68639" y="10493"/>
                  <a:pt x="71041" y="11859"/>
                </a:cubicBezTo>
                <a:cubicBezTo>
                  <a:pt x="70668" y="6846"/>
                  <a:pt x="69493" y="2572"/>
                  <a:pt x="67864" y="0"/>
                </a:cubicBezTo>
                <a:lnTo>
                  <a:pt x="69919" y="0"/>
                </a:lnTo>
                <a:cubicBezTo>
                  <a:pt x="71215" y="3194"/>
                  <a:pt x="72096" y="7487"/>
                  <a:pt x="72355" y="12294"/>
                </a:cubicBezTo>
                <a:cubicBezTo>
                  <a:pt x="72356" y="12296"/>
                  <a:pt x="72358" y="12296"/>
                  <a:pt x="72360" y="12296"/>
                </a:cubicBezTo>
                <a:lnTo>
                  <a:pt x="72365" y="12470"/>
                </a:lnTo>
                <a:cubicBezTo>
                  <a:pt x="72415" y="13258"/>
                  <a:pt x="72439" y="14062"/>
                  <a:pt x="72439" y="14878"/>
                </a:cubicBezTo>
                <a:cubicBezTo>
                  <a:pt x="72451" y="15025"/>
                  <a:pt x="72452" y="15172"/>
                  <a:pt x="72452" y="15320"/>
                </a:cubicBezTo>
                <a:cubicBezTo>
                  <a:pt x="72452" y="15420"/>
                  <a:pt x="72452" y="15519"/>
                  <a:pt x="72446" y="15618"/>
                </a:cubicBezTo>
                <a:lnTo>
                  <a:pt x="72441" y="15617"/>
                </a:lnTo>
                <a:lnTo>
                  <a:pt x="72441" y="15630"/>
                </a:lnTo>
                <a:lnTo>
                  <a:pt x="72273" y="15588"/>
                </a:lnTo>
                <a:cubicBezTo>
                  <a:pt x="71954" y="15574"/>
                  <a:pt x="71640" y="15496"/>
                  <a:pt x="71333" y="15352"/>
                </a:cubicBezTo>
                <a:cubicBezTo>
                  <a:pt x="71278" y="15363"/>
                  <a:pt x="71226" y="15338"/>
                  <a:pt x="71174" y="15312"/>
                </a:cubicBezTo>
                <a:lnTo>
                  <a:pt x="71173" y="15282"/>
                </a:lnTo>
                <a:cubicBezTo>
                  <a:pt x="68004" y="13894"/>
                  <a:pt x="65453" y="7869"/>
                  <a:pt x="64618" y="0"/>
                </a:cubicBezTo>
                <a:close/>
                <a:moveTo>
                  <a:pt x="58532" y="0"/>
                </a:moveTo>
                <a:lnTo>
                  <a:pt x="60586" y="0"/>
                </a:lnTo>
                <a:cubicBezTo>
                  <a:pt x="58958" y="2572"/>
                  <a:pt x="57783" y="6846"/>
                  <a:pt x="57410" y="11859"/>
                </a:cubicBezTo>
                <a:cubicBezTo>
                  <a:pt x="59812" y="10493"/>
                  <a:pt x="61747" y="5939"/>
                  <a:pt x="62514" y="0"/>
                </a:cubicBezTo>
                <a:lnTo>
                  <a:pt x="63833" y="0"/>
                </a:lnTo>
                <a:cubicBezTo>
                  <a:pt x="62998" y="7869"/>
                  <a:pt x="60446" y="13894"/>
                  <a:pt x="57278" y="15282"/>
                </a:cubicBezTo>
                <a:lnTo>
                  <a:pt x="57277" y="15312"/>
                </a:lnTo>
                <a:cubicBezTo>
                  <a:pt x="57225" y="15338"/>
                  <a:pt x="57172" y="15363"/>
                  <a:pt x="57118" y="15352"/>
                </a:cubicBezTo>
                <a:cubicBezTo>
                  <a:pt x="56811" y="15496"/>
                  <a:pt x="56497" y="15574"/>
                  <a:pt x="56178" y="15588"/>
                </a:cubicBezTo>
                <a:lnTo>
                  <a:pt x="56010" y="15630"/>
                </a:lnTo>
                <a:lnTo>
                  <a:pt x="56010" y="15617"/>
                </a:lnTo>
                <a:lnTo>
                  <a:pt x="56005" y="15618"/>
                </a:lnTo>
                <a:cubicBezTo>
                  <a:pt x="55999" y="15519"/>
                  <a:pt x="55999" y="15420"/>
                  <a:pt x="55999" y="15320"/>
                </a:cubicBezTo>
                <a:cubicBezTo>
                  <a:pt x="55999" y="15172"/>
                  <a:pt x="55999" y="15025"/>
                  <a:pt x="56012" y="14878"/>
                </a:cubicBezTo>
                <a:cubicBezTo>
                  <a:pt x="56012" y="14062"/>
                  <a:pt x="56036" y="13258"/>
                  <a:pt x="56086" y="12470"/>
                </a:cubicBezTo>
                <a:lnTo>
                  <a:pt x="56091" y="12296"/>
                </a:lnTo>
                <a:cubicBezTo>
                  <a:pt x="56093" y="12296"/>
                  <a:pt x="56094" y="12296"/>
                  <a:pt x="56096" y="12294"/>
                </a:cubicBezTo>
                <a:cubicBezTo>
                  <a:pt x="56355" y="7487"/>
                  <a:pt x="57236" y="3194"/>
                  <a:pt x="58532" y="0"/>
                </a:cubicBezTo>
                <a:close/>
                <a:moveTo>
                  <a:pt x="47963" y="0"/>
                </a:moveTo>
                <a:lnTo>
                  <a:pt x="49282" y="0"/>
                </a:lnTo>
                <a:cubicBezTo>
                  <a:pt x="50049" y="5939"/>
                  <a:pt x="51984" y="10493"/>
                  <a:pt x="54386" y="11859"/>
                </a:cubicBezTo>
                <a:cubicBezTo>
                  <a:pt x="54013" y="6846"/>
                  <a:pt x="52838" y="2572"/>
                  <a:pt x="51209" y="0"/>
                </a:cubicBezTo>
                <a:lnTo>
                  <a:pt x="53264" y="0"/>
                </a:lnTo>
                <a:cubicBezTo>
                  <a:pt x="54560" y="3194"/>
                  <a:pt x="55441" y="7487"/>
                  <a:pt x="55700" y="12294"/>
                </a:cubicBezTo>
                <a:cubicBezTo>
                  <a:pt x="55701" y="12296"/>
                  <a:pt x="55703" y="12296"/>
                  <a:pt x="55705" y="12296"/>
                </a:cubicBezTo>
                <a:lnTo>
                  <a:pt x="55710" y="12470"/>
                </a:lnTo>
                <a:cubicBezTo>
                  <a:pt x="55760" y="13258"/>
                  <a:pt x="55784" y="14062"/>
                  <a:pt x="55783" y="14878"/>
                </a:cubicBezTo>
                <a:cubicBezTo>
                  <a:pt x="55796" y="15025"/>
                  <a:pt x="55797" y="15172"/>
                  <a:pt x="55797" y="15320"/>
                </a:cubicBezTo>
                <a:cubicBezTo>
                  <a:pt x="55797" y="15420"/>
                  <a:pt x="55797" y="15519"/>
                  <a:pt x="55791" y="15618"/>
                </a:cubicBezTo>
                <a:lnTo>
                  <a:pt x="55786" y="15617"/>
                </a:lnTo>
                <a:lnTo>
                  <a:pt x="55786" y="15630"/>
                </a:lnTo>
                <a:lnTo>
                  <a:pt x="55617" y="15588"/>
                </a:lnTo>
                <a:cubicBezTo>
                  <a:pt x="55299" y="15574"/>
                  <a:pt x="54985" y="15496"/>
                  <a:pt x="54678" y="15352"/>
                </a:cubicBezTo>
                <a:cubicBezTo>
                  <a:pt x="54623" y="15363"/>
                  <a:pt x="54571" y="15338"/>
                  <a:pt x="54519" y="15312"/>
                </a:cubicBezTo>
                <a:lnTo>
                  <a:pt x="54517" y="15282"/>
                </a:lnTo>
                <a:cubicBezTo>
                  <a:pt x="51349" y="13894"/>
                  <a:pt x="48798" y="7869"/>
                  <a:pt x="47963" y="0"/>
                </a:cubicBezTo>
                <a:close/>
                <a:moveTo>
                  <a:pt x="41877" y="0"/>
                </a:moveTo>
                <a:lnTo>
                  <a:pt x="43931" y="0"/>
                </a:lnTo>
                <a:cubicBezTo>
                  <a:pt x="42303" y="2572"/>
                  <a:pt x="41127" y="6846"/>
                  <a:pt x="40755" y="11859"/>
                </a:cubicBezTo>
                <a:cubicBezTo>
                  <a:pt x="43157" y="10493"/>
                  <a:pt x="45092" y="5939"/>
                  <a:pt x="45859" y="0"/>
                </a:cubicBezTo>
                <a:lnTo>
                  <a:pt x="47178" y="0"/>
                </a:lnTo>
                <a:cubicBezTo>
                  <a:pt x="46343" y="7869"/>
                  <a:pt x="43791" y="13894"/>
                  <a:pt x="40623" y="15282"/>
                </a:cubicBezTo>
                <a:lnTo>
                  <a:pt x="40622" y="15312"/>
                </a:lnTo>
                <a:cubicBezTo>
                  <a:pt x="40570" y="15338"/>
                  <a:pt x="40517" y="15363"/>
                  <a:pt x="40463" y="15352"/>
                </a:cubicBezTo>
                <a:cubicBezTo>
                  <a:pt x="40156" y="15496"/>
                  <a:pt x="39842" y="15574"/>
                  <a:pt x="39523" y="15588"/>
                </a:cubicBezTo>
                <a:lnTo>
                  <a:pt x="39355" y="15630"/>
                </a:lnTo>
                <a:lnTo>
                  <a:pt x="39355" y="15617"/>
                </a:lnTo>
                <a:lnTo>
                  <a:pt x="39350" y="15618"/>
                </a:lnTo>
                <a:cubicBezTo>
                  <a:pt x="39344" y="15519"/>
                  <a:pt x="39344" y="15420"/>
                  <a:pt x="39344" y="15320"/>
                </a:cubicBezTo>
                <a:cubicBezTo>
                  <a:pt x="39344" y="15172"/>
                  <a:pt x="39344" y="15025"/>
                  <a:pt x="39357" y="14878"/>
                </a:cubicBezTo>
                <a:cubicBezTo>
                  <a:pt x="39357" y="14062"/>
                  <a:pt x="39381" y="13258"/>
                  <a:pt x="39431" y="12470"/>
                </a:cubicBezTo>
                <a:lnTo>
                  <a:pt x="39436" y="12296"/>
                </a:lnTo>
                <a:cubicBezTo>
                  <a:pt x="39438" y="12296"/>
                  <a:pt x="39439" y="12296"/>
                  <a:pt x="39441" y="12294"/>
                </a:cubicBezTo>
                <a:cubicBezTo>
                  <a:pt x="39700" y="7487"/>
                  <a:pt x="40580" y="3194"/>
                  <a:pt x="41877" y="0"/>
                </a:cubicBezTo>
                <a:close/>
                <a:moveTo>
                  <a:pt x="31308" y="0"/>
                </a:moveTo>
                <a:lnTo>
                  <a:pt x="32627" y="0"/>
                </a:lnTo>
                <a:cubicBezTo>
                  <a:pt x="33394" y="5939"/>
                  <a:pt x="35329" y="10493"/>
                  <a:pt x="37731" y="11859"/>
                </a:cubicBezTo>
                <a:cubicBezTo>
                  <a:pt x="37358" y="6846"/>
                  <a:pt x="36183" y="2572"/>
                  <a:pt x="34554" y="0"/>
                </a:cubicBezTo>
                <a:lnTo>
                  <a:pt x="36609" y="0"/>
                </a:lnTo>
                <a:cubicBezTo>
                  <a:pt x="37905" y="3194"/>
                  <a:pt x="38786" y="7487"/>
                  <a:pt x="39045" y="12294"/>
                </a:cubicBezTo>
                <a:cubicBezTo>
                  <a:pt x="39046" y="12296"/>
                  <a:pt x="39048" y="12296"/>
                  <a:pt x="39050" y="12296"/>
                </a:cubicBezTo>
                <a:lnTo>
                  <a:pt x="39055" y="12470"/>
                </a:lnTo>
                <a:cubicBezTo>
                  <a:pt x="39105" y="13258"/>
                  <a:pt x="39129" y="14062"/>
                  <a:pt x="39128" y="14878"/>
                </a:cubicBezTo>
                <a:cubicBezTo>
                  <a:pt x="39141" y="15025"/>
                  <a:pt x="39142" y="15172"/>
                  <a:pt x="39142" y="15320"/>
                </a:cubicBezTo>
                <a:cubicBezTo>
                  <a:pt x="39142" y="15420"/>
                  <a:pt x="39142" y="15519"/>
                  <a:pt x="39136" y="15618"/>
                </a:cubicBezTo>
                <a:lnTo>
                  <a:pt x="39131" y="15617"/>
                </a:lnTo>
                <a:lnTo>
                  <a:pt x="39131" y="15630"/>
                </a:lnTo>
                <a:lnTo>
                  <a:pt x="38962" y="15588"/>
                </a:lnTo>
                <a:cubicBezTo>
                  <a:pt x="38644" y="15574"/>
                  <a:pt x="38330" y="15496"/>
                  <a:pt x="38023" y="15352"/>
                </a:cubicBezTo>
                <a:cubicBezTo>
                  <a:pt x="37968" y="15363"/>
                  <a:pt x="37916" y="15338"/>
                  <a:pt x="37864" y="15312"/>
                </a:cubicBezTo>
                <a:lnTo>
                  <a:pt x="37862" y="15282"/>
                </a:lnTo>
                <a:cubicBezTo>
                  <a:pt x="34694" y="13894"/>
                  <a:pt x="32143" y="7869"/>
                  <a:pt x="31308" y="0"/>
                </a:cubicBezTo>
                <a:close/>
                <a:moveTo>
                  <a:pt x="25222" y="0"/>
                </a:moveTo>
                <a:lnTo>
                  <a:pt x="27276" y="0"/>
                </a:lnTo>
                <a:cubicBezTo>
                  <a:pt x="25648" y="2572"/>
                  <a:pt x="24472" y="6846"/>
                  <a:pt x="24100" y="11859"/>
                </a:cubicBezTo>
                <a:cubicBezTo>
                  <a:pt x="26502" y="10493"/>
                  <a:pt x="28437" y="5939"/>
                  <a:pt x="29204" y="0"/>
                </a:cubicBezTo>
                <a:lnTo>
                  <a:pt x="30523" y="0"/>
                </a:lnTo>
                <a:cubicBezTo>
                  <a:pt x="29688" y="7869"/>
                  <a:pt x="27136" y="13894"/>
                  <a:pt x="23968" y="15282"/>
                </a:cubicBezTo>
                <a:lnTo>
                  <a:pt x="23967" y="15312"/>
                </a:lnTo>
                <a:cubicBezTo>
                  <a:pt x="23915" y="15338"/>
                  <a:pt x="23862" y="15363"/>
                  <a:pt x="23808" y="15352"/>
                </a:cubicBezTo>
                <a:cubicBezTo>
                  <a:pt x="23501" y="15496"/>
                  <a:pt x="23187" y="15574"/>
                  <a:pt x="22868" y="15588"/>
                </a:cubicBezTo>
                <a:lnTo>
                  <a:pt x="22700" y="15630"/>
                </a:lnTo>
                <a:lnTo>
                  <a:pt x="22700" y="15617"/>
                </a:lnTo>
                <a:lnTo>
                  <a:pt x="22695" y="15618"/>
                </a:lnTo>
                <a:cubicBezTo>
                  <a:pt x="22689" y="15519"/>
                  <a:pt x="22689" y="15420"/>
                  <a:pt x="22689" y="15320"/>
                </a:cubicBezTo>
                <a:cubicBezTo>
                  <a:pt x="22689" y="15172"/>
                  <a:pt x="22689" y="15025"/>
                  <a:pt x="22702" y="14878"/>
                </a:cubicBezTo>
                <a:cubicBezTo>
                  <a:pt x="22702" y="14062"/>
                  <a:pt x="22726" y="13258"/>
                  <a:pt x="22776" y="12470"/>
                </a:cubicBezTo>
                <a:lnTo>
                  <a:pt x="22781" y="12296"/>
                </a:lnTo>
                <a:cubicBezTo>
                  <a:pt x="22783" y="12296"/>
                  <a:pt x="22784" y="12296"/>
                  <a:pt x="22786" y="12294"/>
                </a:cubicBezTo>
                <a:cubicBezTo>
                  <a:pt x="23045" y="7487"/>
                  <a:pt x="23925" y="3194"/>
                  <a:pt x="25222" y="0"/>
                </a:cubicBezTo>
                <a:close/>
                <a:moveTo>
                  <a:pt x="14653" y="0"/>
                </a:moveTo>
                <a:lnTo>
                  <a:pt x="15972" y="0"/>
                </a:lnTo>
                <a:cubicBezTo>
                  <a:pt x="16739" y="5939"/>
                  <a:pt x="18674" y="10493"/>
                  <a:pt x="21076" y="11859"/>
                </a:cubicBezTo>
                <a:cubicBezTo>
                  <a:pt x="20703" y="6846"/>
                  <a:pt x="19528" y="2572"/>
                  <a:pt x="17899" y="0"/>
                </a:cubicBezTo>
                <a:lnTo>
                  <a:pt x="19954" y="0"/>
                </a:lnTo>
                <a:cubicBezTo>
                  <a:pt x="21250" y="3194"/>
                  <a:pt x="22131" y="7487"/>
                  <a:pt x="22390" y="12294"/>
                </a:cubicBezTo>
                <a:cubicBezTo>
                  <a:pt x="22391" y="12296"/>
                  <a:pt x="22393" y="12296"/>
                  <a:pt x="22395" y="12296"/>
                </a:cubicBezTo>
                <a:lnTo>
                  <a:pt x="22400" y="12470"/>
                </a:lnTo>
                <a:cubicBezTo>
                  <a:pt x="22450" y="13258"/>
                  <a:pt x="22474" y="14062"/>
                  <a:pt x="22473" y="14878"/>
                </a:cubicBezTo>
                <a:cubicBezTo>
                  <a:pt x="22486" y="15025"/>
                  <a:pt x="22487" y="15172"/>
                  <a:pt x="22487" y="15320"/>
                </a:cubicBezTo>
                <a:cubicBezTo>
                  <a:pt x="22487" y="15420"/>
                  <a:pt x="22487" y="15519"/>
                  <a:pt x="22481" y="15618"/>
                </a:cubicBezTo>
                <a:lnTo>
                  <a:pt x="22476" y="15617"/>
                </a:lnTo>
                <a:lnTo>
                  <a:pt x="22476" y="15630"/>
                </a:lnTo>
                <a:lnTo>
                  <a:pt x="22307" y="15588"/>
                </a:lnTo>
                <a:cubicBezTo>
                  <a:pt x="21989" y="15574"/>
                  <a:pt x="21675" y="15496"/>
                  <a:pt x="21368" y="15352"/>
                </a:cubicBezTo>
                <a:cubicBezTo>
                  <a:pt x="21313" y="15363"/>
                  <a:pt x="21261" y="15338"/>
                  <a:pt x="21209" y="15312"/>
                </a:cubicBezTo>
                <a:lnTo>
                  <a:pt x="21207" y="15282"/>
                </a:lnTo>
                <a:cubicBezTo>
                  <a:pt x="18039" y="13894"/>
                  <a:pt x="15487" y="7869"/>
                  <a:pt x="14653" y="0"/>
                </a:cubicBezTo>
                <a:close/>
                <a:moveTo>
                  <a:pt x="8567" y="0"/>
                </a:moveTo>
                <a:lnTo>
                  <a:pt x="10621" y="0"/>
                </a:lnTo>
                <a:cubicBezTo>
                  <a:pt x="8993" y="2572"/>
                  <a:pt x="7817" y="6846"/>
                  <a:pt x="7445" y="11859"/>
                </a:cubicBezTo>
                <a:cubicBezTo>
                  <a:pt x="9847" y="10493"/>
                  <a:pt x="11782" y="5939"/>
                  <a:pt x="12549" y="0"/>
                </a:cubicBezTo>
                <a:lnTo>
                  <a:pt x="13868" y="0"/>
                </a:lnTo>
                <a:cubicBezTo>
                  <a:pt x="13033" y="7869"/>
                  <a:pt x="10481" y="13894"/>
                  <a:pt x="7313" y="15282"/>
                </a:cubicBezTo>
                <a:lnTo>
                  <a:pt x="7312" y="15312"/>
                </a:lnTo>
                <a:cubicBezTo>
                  <a:pt x="7260" y="15338"/>
                  <a:pt x="7207" y="15363"/>
                  <a:pt x="7153" y="15352"/>
                </a:cubicBezTo>
                <a:cubicBezTo>
                  <a:pt x="6846" y="15496"/>
                  <a:pt x="6532" y="15574"/>
                  <a:pt x="6213" y="15588"/>
                </a:cubicBezTo>
                <a:lnTo>
                  <a:pt x="6045" y="15630"/>
                </a:lnTo>
                <a:lnTo>
                  <a:pt x="6045" y="15617"/>
                </a:lnTo>
                <a:lnTo>
                  <a:pt x="6040" y="15618"/>
                </a:lnTo>
                <a:cubicBezTo>
                  <a:pt x="6034" y="15519"/>
                  <a:pt x="6034" y="15420"/>
                  <a:pt x="6034" y="15320"/>
                </a:cubicBezTo>
                <a:cubicBezTo>
                  <a:pt x="6034" y="15172"/>
                  <a:pt x="6034" y="15025"/>
                  <a:pt x="6047" y="14878"/>
                </a:cubicBezTo>
                <a:cubicBezTo>
                  <a:pt x="6047" y="14062"/>
                  <a:pt x="6071" y="13258"/>
                  <a:pt x="6121" y="12470"/>
                </a:cubicBezTo>
                <a:lnTo>
                  <a:pt x="6126" y="12296"/>
                </a:lnTo>
                <a:cubicBezTo>
                  <a:pt x="6128" y="12296"/>
                  <a:pt x="6129" y="12296"/>
                  <a:pt x="6131" y="12294"/>
                </a:cubicBezTo>
                <a:cubicBezTo>
                  <a:pt x="6390" y="7487"/>
                  <a:pt x="7270" y="3194"/>
                  <a:pt x="8567" y="0"/>
                </a:cubicBezTo>
                <a:close/>
                <a:moveTo>
                  <a:pt x="1243" y="0"/>
                </a:moveTo>
                <a:lnTo>
                  <a:pt x="3291" y="0"/>
                </a:lnTo>
                <a:cubicBezTo>
                  <a:pt x="4593" y="3182"/>
                  <a:pt x="5475" y="7481"/>
                  <a:pt x="5735" y="12294"/>
                </a:cubicBezTo>
                <a:cubicBezTo>
                  <a:pt x="5736" y="12296"/>
                  <a:pt x="5738" y="12296"/>
                  <a:pt x="5740" y="12296"/>
                </a:cubicBezTo>
                <a:lnTo>
                  <a:pt x="5745" y="12470"/>
                </a:lnTo>
                <a:cubicBezTo>
                  <a:pt x="5795" y="13258"/>
                  <a:pt x="5819" y="14062"/>
                  <a:pt x="5818" y="14878"/>
                </a:cubicBezTo>
                <a:cubicBezTo>
                  <a:pt x="5831" y="15025"/>
                  <a:pt x="5832" y="15172"/>
                  <a:pt x="5832" y="15320"/>
                </a:cubicBezTo>
                <a:cubicBezTo>
                  <a:pt x="5832" y="15420"/>
                  <a:pt x="5832" y="15519"/>
                  <a:pt x="5826" y="15618"/>
                </a:cubicBezTo>
                <a:lnTo>
                  <a:pt x="5821" y="15617"/>
                </a:lnTo>
                <a:lnTo>
                  <a:pt x="5821" y="15630"/>
                </a:lnTo>
                <a:lnTo>
                  <a:pt x="5652" y="15588"/>
                </a:lnTo>
                <a:cubicBezTo>
                  <a:pt x="5334" y="15574"/>
                  <a:pt x="5020" y="15496"/>
                  <a:pt x="4713" y="15352"/>
                </a:cubicBezTo>
                <a:cubicBezTo>
                  <a:pt x="4658" y="15363"/>
                  <a:pt x="4606" y="15338"/>
                  <a:pt x="4554" y="15312"/>
                </a:cubicBezTo>
                <a:lnTo>
                  <a:pt x="4552" y="15282"/>
                </a:lnTo>
                <a:cubicBezTo>
                  <a:pt x="2777" y="14504"/>
                  <a:pt x="1195" y="12270"/>
                  <a:pt x="0" y="9070"/>
                </a:cubicBezTo>
                <a:lnTo>
                  <a:pt x="0" y="3685"/>
                </a:lnTo>
                <a:cubicBezTo>
                  <a:pt x="960" y="7792"/>
                  <a:pt x="2548" y="10794"/>
                  <a:pt x="4421" y="11859"/>
                </a:cubicBezTo>
                <a:cubicBezTo>
                  <a:pt x="4048" y="6845"/>
                  <a:pt x="2872" y="2570"/>
                  <a:pt x="1243" y="0"/>
                </a:cubicBezTo>
                <a:close/>
              </a:path>
            </a:pathLst>
          </a:custGeom>
          <a:solidFill>
            <a:schemeClr val="lt1"/>
          </a:solidFill>
          <a:ln>
            <a:noFill/>
          </a:ln>
        </p:spPr>
        <p:txBody>
          <a:bodyPr anchorCtr="0" anchor="ctr" bIns="91425" lIns="91425" rIns="91425" wrap="square" tIns="91425">
            <a:noAutofit/>
          </a:bodyPr>
          <a:lstStyle/>
          <a:p>
            <a:pPr indent="0" lvl="0" marL="0">
              <a:spcBef>
                <a:spcPts val="0"/>
              </a:spcBef>
              <a:buNone/>
            </a:pPr>
            <a:r>
              <a:t/>
            </a:r>
            <a:endParaRPr/>
          </a:p>
        </p:txBody>
      </p:sp>
      <p:sp>
        <p:nvSpPr>
          <p:cNvPr id="19" name="Shape 19"/>
          <p:cNvSpPr txBox="1"/>
          <p:nvPr>
            <p:ph type="title"/>
          </p:nvPr>
        </p:nvSpPr>
        <p:spPr>
          <a:xfrm>
            <a:off x="457200" y="4960137"/>
            <a:ext cx="7772400" cy="1463040"/>
          </a:xfrm>
          <a:prstGeom prst="rect">
            <a:avLst/>
          </a:prstGeom>
          <a:noFill/>
          <a:ln>
            <a:noFill/>
          </a:ln>
        </p:spPr>
        <p:txBody>
          <a:bodyPr anchorCtr="0" anchor="ctr" bIns="91425" lIns="91425" rIns="91425" wrap="square" tIns="91425"/>
          <a:lstStyle>
            <a:lvl1pPr indent="0" lvl="0" marL="0" marR="0" rtl="0" algn="r">
              <a:lnSpc>
                <a:spcPct val="80000"/>
              </a:lnSpc>
              <a:spcBef>
                <a:spcPts val="0"/>
              </a:spcBef>
              <a:buClr>
                <a:srgbClr val="0C0C0C"/>
              </a:buClr>
              <a:buSzPts val="1400"/>
              <a:buFont typeface="Questrial"/>
              <a:buNone/>
              <a:defRPr b="0" i="0" sz="5000" u="none" cap="none" strike="noStrike">
                <a:solidFill>
                  <a:srgbClr val="0C0C0C"/>
                </a:solidFill>
                <a:latin typeface="Questrial"/>
                <a:ea typeface="Questrial"/>
                <a:cs typeface="Questrial"/>
                <a:sym typeface="Questrial"/>
              </a:defRPr>
            </a:lvl1pPr>
            <a:lvl2pPr indent="0" lvl="1">
              <a:spcBef>
                <a:spcPts val="0"/>
              </a:spcBef>
              <a:buSzPts val="1400"/>
              <a:buNone/>
              <a:defRPr sz="1800"/>
            </a:lvl2pPr>
            <a:lvl3pPr indent="0" lvl="2">
              <a:spcBef>
                <a:spcPts val="0"/>
              </a:spcBef>
              <a:buSzPts val="1400"/>
              <a:buNone/>
              <a:defRPr sz="1800"/>
            </a:lvl3pPr>
            <a:lvl4pPr indent="0" lvl="3">
              <a:spcBef>
                <a:spcPts val="0"/>
              </a:spcBef>
              <a:buSzPts val="1400"/>
              <a:buNone/>
              <a:defRPr sz="1800"/>
            </a:lvl4pPr>
            <a:lvl5pPr indent="0" lvl="4">
              <a:spcBef>
                <a:spcPts val="0"/>
              </a:spcBef>
              <a:buSzPts val="1400"/>
              <a:buNone/>
              <a:defRPr sz="1800"/>
            </a:lvl5pPr>
            <a:lvl6pPr indent="0" lvl="5">
              <a:spcBef>
                <a:spcPts val="0"/>
              </a:spcBef>
              <a:buSzPts val="1400"/>
              <a:buNone/>
              <a:defRPr sz="1800"/>
            </a:lvl6pPr>
            <a:lvl7pPr indent="0" lvl="6">
              <a:spcBef>
                <a:spcPts val="0"/>
              </a:spcBef>
              <a:buSzPts val="1400"/>
              <a:buNone/>
              <a:defRPr sz="1800"/>
            </a:lvl7pPr>
            <a:lvl8pPr indent="0" lvl="7">
              <a:spcBef>
                <a:spcPts val="0"/>
              </a:spcBef>
              <a:buSzPts val="1400"/>
              <a:buNone/>
              <a:defRPr sz="1800"/>
            </a:lvl8pPr>
            <a:lvl9pPr indent="0" lvl="8">
              <a:spcBef>
                <a:spcPts val="0"/>
              </a:spcBef>
              <a:buSzPts val="1400"/>
              <a:buNone/>
              <a:defRPr sz="1800"/>
            </a:lvl9pPr>
          </a:lstStyle>
          <a:p/>
        </p:txBody>
      </p:sp>
      <p:sp>
        <p:nvSpPr>
          <p:cNvPr id="20" name="Shape 20"/>
          <p:cNvSpPr txBox="1"/>
          <p:nvPr>
            <p:ph idx="1" type="body"/>
          </p:nvPr>
        </p:nvSpPr>
        <p:spPr>
          <a:xfrm>
            <a:off x="8610600" y="4960137"/>
            <a:ext cx="3200400" cy="1463040"/>
          </a:xfrm>
          <a:prstGeom prst="rect">
            <a:avLst/>
          </a:prstGeom>
          <a:noFill/>
          <a:ln>
            <a:noFill/>
          </a:ln>
        </p:spPr>
        <p:txBody>
          <a:bodyPr anchorCtr="0" anchor="ctr" bIns="91425" lIns="91425" rIns="91425" wrap="square" tIns="91425"/>
          <a:lstStyle>
            <a:lvl1pPr indent="0" lvl="0" marL="0" marR="0" rtl="0" algn="l">
              <a:lnSpc>
                <a:spcPct val="100000"/>
              </a:lnSpc>
              <a:spcBef>
                <a:spcPts val="0"/>
              </a:spcBef>
              <a:spcAft>
                <a:spcPts val="200"/>
              </a:spcAft>
              <a:buClr>
                <a:schemeClr val="accent1"/>
              </a:buClr>
              <a:buSzPts val="2200"/>
              <a:buFont typeface="Questrial"/>
              <a:buNone/>
              <a:defRPr b="0" i="0" sz="1800" u="none" cap="none" strike="noStrike">
                <a:solidFill>
                  <a:srgbClr val="0C0C0C"/>
                </a:solidFill>
                <a:latin typeface="Questrial"/>
                <a:ea typeface="Questrial"/>
                <a:cs typeface="Questrial"/>
                <a:sym typeface="Questrial"/>
              </a:defRPr>
            </a:lvl1pPr>
            <a:lvl2pPr indent="0" lvl="1" marL="457200" marR="0" rtl="0" algn="l">
              <a:lnSpc>
                <a:spcPct val="90000"/>
              </a:lnSpc>
              <a:spcBef>
                <a:spcPts val="200"/>
              </a:spcBef>
              <a:spcAft>
                <a:spcPts val="400"/>
              </a:spcAft>
              <a:buClr>
                <a:schemeClr val="accent1"/>
              </a:buClr>
              <a:buSzPts val="1800"/>
              <a:buFont typeface="Noto Sans Symbols"/>
              <a:buNone/>
              <a:defRPr b="0" i="0" sz="1800" u="none" cap="none" strike="noStrike">
                <a:solidFill>
                  <a:srgbClr val="888888"/>
                </a:solidFill>
                <a:latin typeface="Questrial"/>
                <a:ea typeface="Questrial"/>
                <a:cs typeface="Questrial"/>
                <a:sym typeface="Questrial"/>
              </a:defRPr>
            </a:lvl2pPr>
            <a:lvl3pPr indent="0" lvl="2" marL="914400" marR="0" rtl="0" algn="l">
              <a:lnSpc>
                <a:spcPct val="90000"/>
              </a:lnSpc>
              <a:spcBef>
                <a:spcPts val="200"/>
              </a:spcBef>
              <a:spcAft>
                <a:spcPts val="400"/>
              </a:spcAft>
              <a:buClr>
                <a:schemeClr val="accent1"/>
              </a:buClr>
              <a:buSzPts val="1400"/>
              <a:buFont typeface="Noto Sans Symbols"/>
              <a:buNone/>
              <a:defRPr b="0" i="0" sz="1600" u="none" cap="none" strike="noStrike">
                <a:solidFill>
                  <a:srgbClr val="888888"/>
                </a:solidFill>
                <a:latin typeface="Questrial"/>
                <a:ea typeface="Questrial"/>
                <a:cs typeface="Questrial"/>
                <a:sym typeface="Questrial"/>
              </a:defRPr>
            </a:lvl3pPr>
            <a:lvl4pPr indent="0" lvl="3" marL="1371600" marR="0" rtl="0" algn="l">
              <a:lnSpc>
                <a:spcPct val="90000"/>
              </a:lnSpc>
              <a:spcBef>
                <a:spcPts val="200"/>
              </a:spcBef>
              <a:spcAft>
                <a:spcPts val="400"/>
              </a:spcAft>
              <a:buClr>
                <a:schemeClr val="accent1"/>
              </a:buClr>
              <a:buSzPts val="1400"/>
              <a:buFont typeface="Noto Sans Symbols"/>
              <a:buNone/>
              <a:defRPr b="0" i="0" sz="1400" u="none" cap="none" strike="noStrike">
                <a:solidFill>
                  <a:srgbClr val="888888"/>
                </a:solidFill>
                <a:latin typeface="Questrial"/>
                <a:ea typeface="Questrial"/>
                <a:cs typeface="Questrial"/>
                <a:sym typeface="Questrial"/>
              </a:defRPr>
            </a:lvl4pPr>
            <a:lvl5pPr indent="0" lvl="4" marL="1828800" marR="0" rtl="0" algn="l">
              <a:lnSpc>
                <a:spcPct val="90000"/>
              </a:lnSpc>
              <a:spcBef>
                <a:spcPts val="200"/>
              </a:spcBef>
              <a:spcAft>
                <a:spcPts val="400"/>
              </a:spcAft>
              <a:buClr>
                <a:schemeClr val="accent1"/>
              </a:buClr>
              <a:buSzPts val="1400"/>
              <a:buFont typeface="Noto Sans Symbols"/>
              <a:buNone/>
              <a:defRPr b="0" i="0" sz="1400" u="none" cap="none" strike="noStrike">
                <a:solidFill>
                  <a:srgbClr val="888888"/>
                </a:solidFill>
                <a:latin typeface="Questrial"/>
                <a:ea typeface="Questrial"/>
                <a:cs typeface="Questrial"/>
                <a:sym typeface="Questrial"/>
              </a:defRPr>
            </a:lvl5pPr>
            <a:lvl6pPr indent="0" lvl="5" marL="2286000" marR="0" rtl="0" algn="l">
              <a:lnSpc>
                <a:spcPct val="90000"/>
              </a:lnSpc>
              <a:spcBef>
                <a:spcPts val="200"/>
              </a:spcBef>
              <a:spcAft>
                <a:spcPts val="400"/>
              </a:spcAft>
              <a:buClr>
                <a:schemeClr val="accent1"/>
              </a:buClr>
              <a:buSzPts val="1400"/>
              <a:buFont typeface="Noto Sans Symbols"/>
              <a:buNone/>
              <a:defRPr b="0" i="0" sz="1400" u="none" cap="none" strike="noStrike">
                <a:solidFill>
                  <a:srgbClr val="888888"/>
                </a:solidFill>
                <a:latin typeface="Questrial"/>
                <a:ea typeface="Questrial"/>
                <a:cs typeface="Questrial"/>
                <a:sym typeface="Questrial"/>
              </a:defRPr>
            </a:lvl6pPr>
            <a:lvl7pPr indent="0" lvl="6" marL="2743200" marR="0" rtl="0" algn="l">
              <a:lnSpc>
                <a:spcPct val="90000"/>
              </a:lnSpc>
              <a:spcBef>
                <a:spcPts val="200"/>
              </a:spcBef>
              <a:spcAft>
                <a:spcPts val="400"/>
              </a:spcAft>
              <a:buClr>
                <a:schemeClr val="accent1"/>
              </a:buClr>
              <a:buSzPts val="1400"/>
              <a:buFont typeface="Noto Sans Symbols"/>
              <a:buNone/>
              <a:defRPr b="0" i="0" sz="1400" u="none" cap="none" strike="noStrike">
                <a:solidFill>
                  <a:srgbClr val="888888"/>
                </a:solidFill>
                <a:latin typeface="Questrial"/>
                <a:ea typeface="Questrial"/>
                <a:cs typeface="Questrial"/>
                <a:sym typeface="Questrial"/>
              </a:defRPr>
            </a:lvl7pPr>
            <a:lvl8pPr indent="0" lvl="7" marL="3200400" marR="0" rtl="0" algn="l">
              <a:lnSpc>
                <a:spcPct val="90000"/>
              </a:lnSpc>
              <a:spcBef>
                <a:spcPts val="200"/>
              </a:spcBef>
              <a:spcAft>
                <a:spcPts val="400"/>
              </a:spcAft>
              <a:buClr>
                <a:schemeClr val="accent1"/>
              </a:buClr>
              <a:buSzPts val="1400"/>
              <a:buFont typeface="Noto Sans Symbols"/>
              <a:buNone/>
              <a:defRPr b="0" i="0" sz="1400" u="none" cap="none" strike="noStrike">
                <a:solidFill>
                  <a:srgbClr val="888888"/>
                </a:solidFill>
                <a:latin typeface="Questrial"/>
                <a:ea typeface="Questrial"/>
                <a:cs typeface="Questrial"/>
                <a:sym typeface="Questrial"/>
              </a:defRPr>
            </a:lvl8pPr>
            <a:lvl9pPr indent="0" lvl="8" marL="3657600" marR="0" rtl="0" algn="l">
              <a:lnSpc>
                <a:spcPct val="90000"/>
              </a:lnSpc>
              <a:spcBef>
                <a:spcPts val="200"/>
              </a:spcBef>
              <a:spcAft>
                <a:spcPts val="400"/>
              </a:spcAft>
              <a:buClr>
                <a:schemeClr val="accent1"/>
              </a:buClr>
              <a:buSzPts val="1400"/>
              <a:buFont typeface="Noto Sans Symbols"/>
              <a:buNone/>
              <a:defRPr b="0" i="0" sz="1400" u="none" cap="none" strike="noStrike">
                <a:solidFill>
                  <a:srgbClr val="888888"/>
                </a:solidFill>
                <a:latin typeface="Questrial"/>
                <a:ea typeface="Questrial"/>
                <a:cs typeface="Questrial"/>
                <a:sym typeface="Questrial"/>
              </a:defRPr>
            </a:lvl9pPr>
          </a:lstStyle>
          <a:p/>
        </p:txBody>
      </p:sp>
      <p:sp>
        <p:nvSpPr>
          <p:cNvPr id="21" name="Shape 21"/>
          <p:cNvSpPr txBox="1"/>
          <p:nvPr>
            <p:ph idx="10" type="dt"/>
          </p:nvPr>
        </p:nvSpPr>
        <p:spPr>
          <a:xfrm>
            <a:off x="1024129" y="6470704"/>
            <a:ext cx="2154143" cy="274320"/>
          </a:xfrm>
          <a:prstGeom prst="rect">
            <a:avLst/>
          </a:prstGeom>
          <a:noFill/>
          <a:ln>
            <a:noFill/>
          </a:ln>
        </p:spPr>
        <p:txBody>
          <a:bodyPr anchorCtr="0" anchor="ctr" bIns="91425" lIns="91425" rIns="91425" wrap="square" tIns="91425"/>
          <a:lstStyle>
            <a:lvl1pPr indent="0" lvl="0" marL="0" marR="0" rtl="0" algn="l">
              <a:spcBef>
                <a:spcPts val="0"/>
              </a:spcBef>
              <a:buSzPts val="1400"/>
              <a:buNone/>
              <a:defRPr b="0" i="0" sz="1000" u="none" cap="none" strike="noStrike">
                <a:solidFill>
                  <a:srgbClr val="0C0C0C"/>
                </a:solidFill>
                <a:latin typeface="Questrial"/>
                <a:ea typeface="Questrial"/>
                <a:cs typeface="Questrial"/>
                <a:sym typeface="Questrial"/>
              </a:defRPr>
            </a:lvl1pPr>
            <a:lvl2pPr indent="0" lvl="1" marL="457200" marR="0" rtl="0" algn="l">
              <a:spcBef>
                <a:spcPts val="0"/>
              </a:spcBef>
              <a:buSzPts val="1400"/>
              <a:buNone/>
              <a:defRPr b="0" i="0" sz="1800" u="none" cap="none" strike="noStrike">
                <a:solidFill>
                  <a:schemeClr val="dk1"/>
                </a:solidFill>
                <a:latin typeface="Questrial"/>
                <a:ea typeface="Questrial"/>
                <a:cs typeface="Questrial"/>
                <a:sym typeface="Questrial"/>
              </a:defRPr>
            </a:lvl2pPr>
            <a:lvl3pPr indent="0" lvl="2" marL="914400" marR="0" rtl="0" algn="l">
              <a:spcBef>
                <a:spcPts val="0"/>
              </a:spcBef>
              <a:buSzPts val="1400"/>
              <a:buNone/>
              <a:defRPr b="0" i="0" sz="1800" u="none" cap="none" strike="noStrike">
                <a:solidFill>
                  <a:schemeClr val="dk1"/>
                </a:solidFill>
                <a:latin typeface="Questrial"/>
                <a:ea typeface="Questrial"/>
                <a:cs typeface="Questrial"/>
                <a:sym typeface="Questrial"/>
              </a:defRPr>
            </a:lvl3pPr>
            <a:lvl4pPr indent="0" lvl="3" marL="1371600" marR="0" rtl="0" algn="l">
              <a:spcBef>
                <a:spcPts val="0"/>
              </a:spcBef>
              <a:buSzPts val="1400"/>
              <a:buNone/>
              <a:defRPr b="0" i="0" sz="1800" u="none" cap="none" strike="noStrike">
                <a:solidFill>
                  <a:schemeClr val="dk1"/>
                </a:solidFill>
                <a:latin typeface="Questrial"/>
                <a:ea typeface="Questrial"/>
                <a:cs typeface="Questrial"/>
                <a:sym typeface="Questrial"/>
              </a:defRPr>
            </a:lvl4pPr>
            <a:lvl5pPr indent="0" lvl="4" marL="1828800" marR="0" rtl="0" algn="l">
              <a:spcBef>
                <a:spcPts val="0"/>
              </a:spcBef>
              <a:buSzPts val="1400"/>
              <a:buNone/>
              <a:defRPr b="0" i="0" sz="1800" u="none" cap="none" strike="noStrike">
                <a:solidFill>
                  <a:schemeClr val="dk1"/>
                </a:solidFill>
                <a:latin typeface="Questrial"/>
                <a:ea typeface="Questrial"/>
                <a:cs typeface="Questrial"/>
                <a:sym typeface="Questrial"/>
              </a:defRPr>
            </a:lvl5pPr>
            <a:lvl6pPr indent="0" lvl="5" marL="2286000" marR="0" rtl="0" algn="l">
              <a:spcBef>
                <a:spcPts val="0"/>
              </a:spcBef>
              <a:buSzPts val="1400"/>
              <a:buNone/>
              <a:defRPr b="0" i="0" sz="1800" u="none" cap="none" strike="noStrike">
                <a:solidFill>
                  <a:schemeClr val="dk1"/>
                </a:solidFill>
                <a:latin typeface="Questrial"/>
                <a:ea typeface="Questrial"/>
                <a:cs typeface="Questrial"/>
                <a:sym typeface="Questrial"/>
              </a:defRPr>
            </a:lvl6pPr>
            <a:lvl7pPr indent="0" lvl="6" marL="2743200" marR="0" rtl="0" algn="l">
              <a:spcBef>
                <a:spcPts val="0"/>
              </a:spcBef>
              <a:buSzPts val="1400"/>
              <a:buNone/>
              <a:defRPr b="0" i="0" sz="1800" u="none" cap="none" strike="noStrike">
                <a:solidFill>
                  <a:schemeClr val="dk1"/>
                </a:solidFill>
                <a:latin typeface="Questrial"/>
                <a:ea typeface="Questrial"/>
                <a:cs typeface="Questrial"/>
                <a:sym typeface="Questrial"/>
              </a:defRPr>
            </a:lvl7pPr>
            <a:lvl8pPr indent="0" lvl="7" marL="3200400" marR="0" rtl="0" algn="l">
              <a:spcBef>
                <a:spcPts val="0"/>
              </a:spcBef>
              <a:buSzPts val="1400"/>
              <a:buNone/>
              <a:defRPr b="0" i="0" sz="1800" u="none" cap="none" strike="noStrike">
                <a:solidFill>
                  <a:schemeClr val="dk1"/>
                </a:solidFill>
                <a:latin typeface="Questrial"/>
                <a:ea typeface="Questrial"/>
                <a:cs typeface="Questrial"/>
                <a:sym typeface="Questrial"/>
              </a:defRPr>
            </a:lvl8pPr>
            <a:lvl9pPr indent="0" lvl="8" marL="3657600" marR="0" rtl="0" algn="l">
              <a:spcBef>
                <a:spcPts val="0"/>
              </a:spcBef>
              <a:buSzPts val="1400"/>
              <a:buNone/>
              <a:defRPr b="0" i="0" sz="1800" u="none" cap="none" strike="noStrike">
                <a:solidFill>
                  <a:schemeClr val="dk1"/>
                </a:solidFill>
                <a:latin typeface="Questrial"/>
                <a:ea typeface="Questrial"/>
                <a:cs typeface="Questrial"/>
                <a:sym typeface="Questrial"/>
              </a:defRPr>
            </a:lvl9pPr>
          </a:lstStyle>
          <a:p/>
        </p:txBody>
      </p:sp>
      <p:sp>
        <p:nvSpPr>
          <p:cNvPr id="22" name="Shape 22"/>
          <p:cNvSpPr txBox="1"/>
          <p:nvPr>
            <p:ph idx="11" type="ftr"/>
          </p:nvPr>
        </p:nvSpPr>
        <p:spPr>
          <a:xfrm>
            <a:off x="4842932" y="6470704"/>
            <a:ext cx="5901459" cy="274320"/>
          </a:xfrm>
          <a:prstGeom prst="rect">
            <a:avLst/>
          </a:prstGeom>
          <a:noFill/>
          <a:ln>
            <a:noFill/>
          </a:ln>
        </p:spPr>
        <p:txBody>
          <a:bodyPr anchorCtr="0" anchor="ctr" bIns="91425" lIns="91425" rIns="91425" wrap="square" tIns="91425"/>
          <a:lstStyle>
            <a:lvl1pPr indent="0" lvl="0" marL="0" marR="0" rtl="0" algn="r">
              <a:spcBef>
                <a:spcPts val="0"/>
              </a:spcBef>
              <a:buSzPts val="1400"/>
              <a:buNone/>
              <a:defRPr b="0" i="0" sz="1000" u="none" cap="none" strike="noStrike">
                <a:solidFill>
                  <a:srgbClr val="0C0C0C"/>
                </a:solidFill>
                <a:latin typeface="Questrial"/>
                <a:ea typeface="Questrial"/>
                <a:cs typeface="Questrial"/>
                <a:sym typeface="Questrial"/>
              </a:defRPr>
            </a:lvl1pPr>
            <a:lvl2pPr indent="0" lvl="1" marL="457200" marR="0" rtl="0" algn="l">
              <a:spcBef>
                <a:spcPts val="0"/>
              </a:spcBef>
              <a:buSzPts val="1400"/>
              <a:buNone/>
              <a:defRPr b="0" i="0" sz="1800" u="none" cap="none" strike="noStrike">
                <a:solidFill>
                  <a:schemeClr val="dk1"/>
                </a:solidFill>
                <a:latin typeface="Questrial"/>
                <a:ea typeface="Questrial"/>
                <a:cs typeface="Questrial"/>
                <a:sym typeface="Questrial"/>
              </a:defRPr>
            </a:lvl2pPr>
            <a:lvl3pPr indent="0" lvl="2" marL="914400" marR="0" rtl="0" algn="l">
              <a:spcBef>
                <a:spcPts val="0"/>
              </a:spcBef>
              <a:buSzPts val="1400"/>
              <a:buNone/>
              <a:defRPr b="0" i="0" sz="1800" u="none" cap="none" strike="noStrike">
                <a:solidFill>
                  <a:schemeClr val="dk1"/>
                </a:solidFill>
                <a:latin typeface="Questrial"/>
                <a:ea typeface="Questrial"/>
                <a:cs typeface="Questrial"/>
                <a:sym typeface="Questrial"/>
              </a:defRPr>
            </a:lvl3pPr>
            <a:lvl4pPr indent="0" lvl="3" marL="1371600" marR="0" rtl="0" algn="l">
              <a:spcBef>
                <a:spcPts val="0"/>
              </a:spcBef>
              <a:buSzPts val="1400"/>
              <a:buNone/>
              <a:defRPr b="0" i="0" sz="1800" u="none" cap="none" strike="noStrike">
                <a:solidFill>
                  <a:schemeClr val="dk1"/>
                </a:solidFill>
                <a:latin typeface="Questrial"/>
                <a:ea typeface="Questrial"/>
                <a:cs typeface="Questrial"/>
                <a:sym typeface="Questrial"/>
              </a:defRPr>
            </a:lvl4pPr>
            <a:lvl5pPr indent="0" lvl="4" marL="1828800" marR="0" rtl="0" algn="l">
              <a:spcBef>
                <a:spcPts val="0"/>
              </a:spcBef>
              <a:buSzPts val="1400"/>
              <a:buNone/>
              <a:defRPr b="0" i="0" sz="1800" u="none" cap="none" strike="noStrike">
                <a:solidFill>
                  <a:schemeClr val="dk1"/>
                </a:solidFill>
                <a:latin typeface="Questrial"/>
                <a:ea typeface="Questrial"/>
                <a:cs typeface="Questrial"/>
                <a:sym typeface="Questrial"/>
              </a:defRPr>
            </a:lvl5pPr>
            <a:lvl6pPr indent="0" lvl="5" marL="2286000" marR="0" rtl="0" algn="l">
              <a:spcBef>
                <a:spcPts val="0"/>
              </a:spcBef>
              <a:buSzPts val="1400"/>
              <a:buNone/>
              <a:defRPr b="0" i="0" sz="1800" u="none" cap="none" strike="noStrike">
                <a:solidFill>
                  <a:schemeClr val="dk1"/>
                </a:solidFill>
                <a:latin typeface="Questrial"/>
                <a:ea typeface="Questrial"/>
                <a:cs typeface="Questrial"/>
                <a:sym typeface="Questrial"/>
              </a:defRPr>
            </a:lvl6pPr>
            <a:lvl7pPr indent="0" lvl="6" marL="2743200" marR="0" rtl="0" algn="l">
              <a:spcBef>
                <a:spcPts val="0"/>
              </a:spcBef>
              <a:buSzPts val="1400"/>
              <a:buNone/>
              <a:defRPr b="0" i="0" sz="1800" u="none" cap="none" strike="noStrike">
                <a:solidFill>
                  <a:schemeClr val="dk1"/>
                </a:solidFill>
                <a:latin typeface="Questrial"/>
                <a:ea typeface="Questrial"/>
                <a:cs typeface="Questrial"/>
                <a:sym typeface="Questrial"/>
              </a:defRPr>
            </a:lvl7pPr>
            <a:lvl8pPr indent="0" lvl="7" marL="3200400" marR="0" rtl="0" algn="l">
              <a:spcBef>
                <a:spcPts val="0"/>
              </a:spcBef>
              <a:buSzPts val="1400"/>
              <a:buNone/>
              <a:defRPr b="0" i="0" sz="1800" u="none" cap="none" strike="noStrike">
                <a:solidFill>
                  <a:schemeClr val="dk1"/>
                </a:solidFill>
                <a:latin typeface="Questrial"/>
                <a:ea typeface="Questrial"/>
                <a:cs typeface="Questrial"/>
                <a:sym typeface="Questrial"/>
              </a:defRPr>
            </a:lvl8pPr>
            <a:lvl9pPr indent="0" lvl="8" marL="3657600" marR="0" rtl="0" algn="l">
              <a:spcBef>
                <a:spcPts val="0"/>
              </a:spcBef>
              <a:buSzPts val="1400"/>
              <a:buNone/>
              <a:defRPr b="0" i="0" sz="1800" u="none" cap="none" strike="noStrike">
                <a:solidFill>
                  <a:schemeClr val="dk1"/>
                </a:solidFill>
                <a:latin typeface="Questrial"/>
                <a:ea typeface="Questrial"/>
                <a:cs typeface="Questrial"/>
                <a:sym typeface="Questrial"/>
              </a:defRPr>
            </a:lvl9pPr>
          </a:lstStyle>
          <a:p/>
        </p:txBody>
      </p:sp>
      <p:sp>
        <p:nvSpPr>
          <p:cNvPr id="23" name="Shape 23"/>
          <p:cNvSpPr txBox="1"/>
          <p:nvPr>
            <p:ph idx="12" type="sldNum"/>
          </p:nvPr>
        </p:nvSpPr>
        <p:spPr>
          <a:xfrm>
            <a:off x="10837333" y="6470704"/>
            <a:ext cx="973667" cy="274320"/>
          </a:xfrm>
          <a:prstGeom prst="rect">
            <a:avLst/>
          </a:prstGeom>
          <a:noFill/>
          <a:ln>
            <a:noFill/>
          </a:ln>
        </p:spPr>
        <p:txBody>
          <a:bodyPr anchorCtr="0" anchor="ctr" bIns="45700" lIns="91425" rIns="91425" wrap="square" tIns="45700">
            <a:noAutofit/>
          </a:bodyPr>
          <a:lstStyle/>
          <a:p>
            <a:pPr indent="0" lvl="0" marL="0" marR="0" rtl="0" algn="l">
              <a:spcBef>
                <a:spcPts val="0"/>
              </a:spcBef>
              <a:buNone/>
            </a:pPr>
            <a:fld id="{00000000-1234-1234-1234-123412341234}" type="slidenum">
              <a:rPr b="0" i="0" lang="en-US" sz="1000" u="none" cap="none" strike="noStrike">
                <a:solidFill>
                  <a:srgbClr val="0C0C0C"/>
                </a:solidFill>
                <a:latin typeface="Questrial"/>
                <a:ea typeface="Questrial"/>
                <a:cs typeface="Questrial"/>
                <a:sym typeface="Questrial"/>
              </a:rPr>
              <a:t>‹#›</a:t>
            </a:fld>
          </a:p>
        </p:txBody>
      </p:sp>
      <p:cxnSp>
        <p:nvCxnSpPr>
          <p:cNvPr id="24" name="Shape 24"/>
          <p:cNvCxnSpPr/>
          <p:nvPr/>
        </p:nvCxnSpPr>
        <p:spPr>
          <a:xfrm rot="10800000">
            <a:off x="8386843" y="5264106"/>
            <a:ext cx="0" cy="914400"/>
          </a:xfrm>
          <a:prstGeom prst="straightConnector1">
            <a:avLst/>
          </a:prstGeom>
          <a:noFill/>
          <a:ln cap="flat" cmpd="sng" w="19050">
            <a:solidFill>
              <a:srgbClr val="1482AB"/>
            </a:solidFill>
            <a:prstDash val="solid"/>
            <a:round/>
            <a:headEnd len="med" w="med" type="none"/>
            <a:tailEnd len="med" w="med" type="none"/>
          </a:ln>
        </p:spPr>
      </p:cxn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vertTx">
  <p:cSld name="Title and Vertical Text">
    <p:spTree>
      <p:nvGrpSpPr>
        <p:cNvPr id="80" name="Shape 80"/>
        <p:cNvGrpSpPr/>
        <p:nvPr/>
      </p:nvGrpSpPr>
      <p:grpSpPr>
        <a:xfrm>
          <a:off x="0" y="0"/>
          <a:ext cx="0" cy="0"/>
          <a:chOff x="0" y="0"/>
          <a:chExt cx="0" cy="0"/>
        </a:xfrm>
      </p:grpSpPr>
      <p:sp>
        <p:nvSpPr>
          <p:cNvPr id="81" name="Shape 81"/>
          <p:cNvSpPr txBox="1"/>
          <p:nvPr>
            <p:ph type="title"/>
          </p:nvPr>
        </p:nvSpPr>
        <p:spPr>
          <a:xfrm>
            <a:off x="1024128" y="585216"/>
            <a:ext cx="9720072" cy="1499616"/>
          </a:xfrm>
          <a:prstGeom prst="rect">
            <a:avLst/>
          </a:prstGeom>
          <a:noFill/>
          <a:ln>
            <a:noFill/>
          </a:ln>
        </p:spPr>
        <p:txBody>
          <a:bodyPr anchorCtr="0" anchor="ctr" bIns="91425" lIns="91425" rIns="91425" wrap="square" tIns="91425"/>
          <a:lstStyle>
            <a:lvl1pPr indent="0" lvl="0" marL="0" marR="0" rtl="0" algn="l">
              <a:lnSpc>
                <a:spcPct val="80000"/>
              </a:lnSpc>
              <a:spcBef>
                <a:spcPts val="0"/>
              </a:spcBef>
              <a:buClr>
                <a:srgbClr val="0C0C0C"/>
              </a:buClr>
              <a:buSzPts val="1400"/>
              <a:buFont typeface="Questrial"/>
              <a:buNone/>
              <a:defRPr b="0" i="0" sz="5000" u="none" cap="none" strike="noStrike">
                <a:solidFill>
                  <a:srgbClr val="0C0C0C"/>
                </a:solidFill>
                <a:latin typeface="Questrial"/>
                <a:ea typeface="Questrial"/>
                <a:cs typeface="Questrial"/>
                <a:sym typeface="Questrial"/>
              </a:defRPr>
            </a:lvl1pPr>
            <a:lvl2pPr indent="0" lvl="1">
              <a:spcBef>
                <a:spcPts val="0"/>
              </a:spcBef>
              <a:buSzPts val="1400"/>
              <a:buNone/>
              <a:defRPr sz="1800"/>
            </a:lvl2pPr>
            <a:lvl3pPr indent="0" lvl="2">
              <a:spcBef>
                <a:spcPts val="0"/>
              </a:spcBef>
              <a:buSzPts val="1400"/>
              <a:buNone/>
              <a:defRPr sz="1800"/>
            </a:lvl3pPr>
            <a:lvl4pPr indent="0" lvl="3">
              <a:spcBef>
                <a:spcPts val="0"/>
              </a:spcBef>
              <a:buSzPts val="1400"/>
              <a:buNone/>
              <a:defRPr sz="1800"/>
            </a:lvl4pPr>
            <a:lvl5pPr indent="0" lvl="4">
              <a:spcBef>
                <a:spcPts val="0"/>
              </a:spcBef>
              <a:buSzPts val="1400"/>
              <a:buNone/>
              <a:defRPr sz="1800"/>
            </a:lvl5pPr>
            <a:lvl6pPr indent="0" lvl="5">
              <a:spcBef>
                <a:spcPts val="0"/>
              </a:spcBef>
              <a:buSzPts val="1400"/>
              <a:buNone/>
              <a:defRPr sz="1800"/>
            </a:lvl6pPr>
            <a:lvl7pPr indent="0" lvl="6">
              <a:spcBef>
                <a:spcPts val="0"/>
              </a:spcBef>
              <a:buSzPts val="1400"/>
              <a:buNone/>
              <a:defRPr sz="1800"/>
            </a:lvl7pPr>
            <a:lvl8pPr indent="0" lvl="7">
              <a:spcBef>
                <a:spcPts val="0"/>
              </a:spcBef>
              <a:buSzPts val="1400"/>
              <a:buNone/>
              <a:defRPr sz="1800"/>
            </a:lvl8pPr>
            <a:lvl9pPr indent="0" lvl="8">
              <a:spcBef>
                <a:spcPts val="0"/>
              </a:spcBef>
              <a:buSzPts val="1400"/>
              <a:buNone/>
              <a:defRPr sz="1800"/>
            </a:lvl9pPr>
          </a:lstStyle>
          <a:p/>
        </p:txBody>
      </p:sp>
      <p:sp>
        <p:nvSpPr>
          <p:cNvPr id="82" name="Shape 82"/>
          <p:cNvSpPr txBox="1"/>
          <p:nvPr>
            <p:ph idx="1" type="body"/>
          </p:nvPr>
        </p:nvSpPr>
        <p:spPr>
          <a:xfrm rot="5400000">
            <a:off x="3872484" y="-562356"/>
            <a:ext cx="4023360" cy="9720073"/>
          </a:xfrm>
          <a:prstGeom prst="rect">
            <a:avLst/>
          </a:prstGeom>
          <a:noFill/>
          <a:ln>
            <a:noFill/>
          </a:ln>
        </p:spPr>
        <p:txBody>
          <a:bodyPr anchorCtr="0" anchor="t" bIns="91425" lIns="91425" rIns="91425" wrap="square" tIns="91425"/>
          <a:lstStyle>
            <a:lvl1pPr indent="48260" lvl="0" marL="91440" marR="0" rtl="0" algn="l">
              <a:lnSpc>
                <a:spcPct val="90000"/>
              </a:lnSpc>
              <a:spcBef>
                <a:spcPts val="1200"/>
              </a:spcBef>
              <a:spcAft>
                <a:spcPts val="200"/>
              </a:spcAft>
              <a:buClr>
                <a:schemeClr val="accent1"/>
              </a:buClr>
              <a:buSzPts val="2200"/>
              <a:buFont typeface="Questrial"/>
              <a:buChar char=" "/>
              <a:defRPr b="0" i="0" sz="2200" u="none" cap="none" strike="noStrike">
                <a:solidFill>
                  <a:schemeClr val="dk1"/>
                </a:solidFill>
                <a:latin typeface="Questrial"/>
                <a:ea typeface="Questrial"/>
                <a:cs typeface="Questrial"/>
                <a:sym typeface="Questrial"/>
              </a:defRPr>
            </a:lvl1pPr>
            <a:lvl2pPr indent="-23875" lvl="1" marL="265176" marR="0" rtl="0" algn="l">
              <a:lnSpc>
                <a:spcPct val="90000"/>
              </a:lnSpc>
              <a:spcBef>
                <a:spcPts val="200"/>
              </a:spcBef>
              <a:spcAft>
                <a:spcPts val="400"/>
              </a:spcAft>
              <a:buClr>
                <a:schemeClr val="accent1"/>
              </a:buClr>
              <a:buSzPts val="1800"/>
              <a:buFont typeface="Noto Sans Symbols"/>
              <a:buChar char="•"/>
              <a:defRPr b="0" i="0" sz="1800" u="none" cap="none" strike="noStrike">
                <a:solidFill>
                  <a:schemeClr val="dk1"/>
                </a:solidFill>
                <a:latin typeface="Questrial"/>
                <a:ea typeface="Questrial"/>
                <a:cs typeface="Questrial"/>
                <a:sym typeface="Questrial"/>
              </a:defRPr>
            </a:lvl2pPr>
            <a:lvl3pPr indent="-54355" lvl="2" marL="448056" marR="0" rtl="0" algn="l">
              <a:lnSpc>
                <a:spcPct val="90000"/>
              </a:lnSpc>
              <a:spcBef>
                <a:spcPts val="200"/>
              </a:spcBef>
              <a:spcAft>
                <a:spcPts val="400"/>
              </a:spcAft>
              <a:buClr>
                <a:schemeClr val="accent1"/>
              </a:buClr>
              <a:buSzPts val="1400"/>
              <a:buFont typeface="Noto Sans Symbols"/>
              <a:buChar char="•"/>
              <a:defRPr b="0" i="0" sz="1400" u="none" cap="none" strike="noStrike">
                <a:solidFill>
                  <a:schemeClr val="dk1"/>
                </a:solidFill>
                <a:latin typeface="Questrial"/>
                <a:ea typeface="Questrial"/>
                <a:cs typeface="Questrial"/>
                <a:sym typeface="Questrial"/>
              </a:defRPr>
            </a:lvl3pPr>
            <a:lvl4pPr indent="-48259" lvl="3" marL="594360" marR="0" rtl="0" algn="l">
              <a:lnSpc>
                <a:spcPct val="90000"/>
              </a:lnSpc>
              <a:spcBef>
                <a:spcPts val="200"/>
              </a:spcBef>
              <a:spcAft>
                <a:spcPts val="400"/>
              </a:spcAft>
              <a:buClr>
                <a:schemeClr val="accent1"/>
              </a:buClr>
              <a:buSzPts val="1400"/>
              <a:buFont typeface="Noto Sans Symbols"/>
              <a:buChar char="•"/>
              <a:defRPr b="0" i="0" sz="1400" u="none" cap="none" strike="noStrike">
                <a:solidFill>
                  <a:schemeClr val="dk1"/>
                </a:solidFill>
                <a:latin typeface="Questrial"/>
                <a:ea typeface="Questrial"/>
                <a:cs typeface="Questrial"/>
                <a:sym typeface="Questrial"/>
              </a:defRPr>
            </a:lvl4pPr>
            <a:lvl5pPr indent="-53340" lvl="4" marL="777240" marR="0" rtl="0" algn="l">
              <a:lnSpc>
                <a:spcPct val="90000"/>
              </a:lnSpc>
              <a:spcBef>
                <a:spcPts val="200"/>
              </a:spcBef>
              <a:spcAft>
                <a:spcPts val="400"/>
              </a:spcAft>
              <a:buClr>
                <a:schemeClr val="accent1"/>
              </a:buClr>
              <a:buSzPts val="1400"/>
              <a:buFont typeface="Noto Sans Symbols"/>
              <a:buChar char="•"/>
              <a:defRPr b="0" i="0" sz="1400" u="none" cap="none" strike="noStrike">
                <a:solidFill>
                  <a:schemeClr val="dk1"/>
                </a:solidFill>
                <a:latin typeface="Questrial"/>
                <a:ea typeface="Questrial"/>
                <a:cs typeface="Questrial"/>
                <a:sym typeface="Questrial"/>
              </a:defRPr>
            </a:lvl5pPr>
            <a:lvl6pPr indent="-50800" lvl="5" marL="914400" marR="0" rtl="0" algn="l">
              <a:lnSpc>
                <a:spcPct val="90000"/>
              </a:lnSpc>
              <a:spcBef>
                <a:spcPts val="200"/>
              </a:spcBef>
              <a:spcAft>
                <a:spcPts val="400"/>
              </a:spcAft>
              <a:buClr>
                <a:schemeClr val="accent1"/>
              </a:buClr>
              <a:buSzPts val="1400"/>
              <a:buFont typeface="Noto Sans Symbols"/>
              <a:buChar char="•"/>
              <a:defRPr b="0" i="0" sz="1400" u="none" cap="none" strike="noStrike">
                <a:solidFill>
                  <a:schemeClr val="dk1"/>
                </a:solidFill>
                <a:latin typeface="Questrial"/>
                <a:ea typeface="Questrial"/>
                <a:cs typeface="Questrial"/>
                <a:sym typeface="Questrial"/>
              </a:defRPr>
            </a:lvl6pPr>
            <a:lvl7pPr indent="-57403" lvl="6" marL="1060704" marR="0" rtl="0" algn="l">
              <a:lnSpc>
                <a:spcPct val="90000"/>
              </a:lnSpc>
              <a:spcBef>
                <a:spcPts val="200"/>
              </a:spcBef>
              <a:spcAft>
                <a:spcPts val="400"/>
              </a:spcAft>
              <a:buClr>
                <a:schemeClr val="accent1"/>
              </a:buClr>
              <a:buSzPts val="1400"/>
              <a:buFont typeface="Noto Sans Symbols"/>
              <a:buChar char="•"/>
              <a:defRPr b="0" i="0" sz="1400" u="none" cap="none" strike="noStrike">
                <a:solidFill>
                  <a:schemeClr val="dk1"/>
                </a:solidFill>
                <a:latin typeface="Questrial"/>
                <a:ea typeface="Questrial"/>
                <a:cs typeface="Questrial"/>
                <a:sym typeface="Questrial"/>
              </a:defRPr>
            </a:lvl7pPr>
            <a:lvl8pPr indent="-60452" lvl="7" marL="1216152" marR="0" rtl="0" algn="l">
              <a:lnSpc>
                <a:spcPct val="90000"/>
              </a:lnSpc>
              <a:spcBef>
                <a:spcPts val="200"/>
              </a:spcBef>
              <a:spcAft>
                <a:spcPts val="400"/>
              </a:spcAft>
              <a:buClr>
                <a:schemeClr val="accent1"/>
              </a:buClr>
              <a:buSzPts val="1400"/>
              <a:buFont typeface="Noto Sans Symbols"/>
              <a:buChar char="•"/>
              <a:defRPr b="0" i="0" sz="1400" u="none" cap="none" strike="noStrike">
                <a:solidFill>
                  <a:schemeClr val="dk1"/>
                </a:solidFill>
                <a:latin typeface="Questrial"/>
                <a:ea typeface="Questrial"/>
                <a:cs typeface="Questrial"/>
                <a:sym typeface="Questrial"/>
              </a:defRPr>
            </a:lvl8pPr>
            <a:lvl9pPr indent="-54355" lvl="8" marL="1362456" marR="0" rtl="0" algn="l">
              <a:lnSpc>
                <a:spcPct val="90000"/>
              </a:lnSpc>
              <a:spcBef>
                <a:spcPts val="200"/>
              </a:spcBef>
              <a:spcAft>
                <a:spcPts val="400"/>
              </a:spcAft>
              <a:buClr>
                <a:schemeClr val="accent1"/>
              </a:buClr>
              <a:buSzPts val="1400"/>
              <a:buFont typeface="Noto Sans Symbols"/>
              <a:buChar char="•"/>
              <a:defRPr b="0" i="0" sz="1400" u="none" cap="none" strike="noStrike">
                <a:solidFill>
                  <a:schemeClr val="dk1"/>
                </a:solidFill>
                <a:latin typeface="Questrial"/>
                <a:ea typeface="Questrial"/>
                <a:cs typeface="Questrial"/>
                <a:sym typeface="Questrial"/>
              </a:defRPr>
            </a:lvl9pPr>
          </a:lstStyle>
          <a:p/>
        </p:txBody>
      </p:sp>
      <p:sp>
        <p:nvSpPr>
          <p:cNvPr id="83" name="Shape 83"/>
          <p:cNvSpPr txBox="1"/>
          <p:nvPr>
            <p:ph idx="10" type="dt"/>
          </p:nvPr>
        </p:nvSpPr>
        <p:spPr>
          <a:xfrm>
            <a:off x="1024129" y="6470704"/>
            <a:ext cx="2154143" cy="274320"/>
          </a:xfrm>
          <a:prstGeom prst="rect">
            <a:avLst/>
          </a:prstGeom>
          <a:noFill/>
          <a:ln>
            <a:noFill/>
          </a:ln>
        </p:spPr>
        <p:txBody>
          <a:bodyPr anchorCtr="0" anchor="ctr" bIns="91425" lIns="91425" rIns="91425" wrap="square" tIns="91425"/>
          <a:lstStyle>
            <a:lvl1pPr indent="0" lvl="0" marL="0" marR="0" rtl="0" algn="l">
              <a:spcBef>
                <a:spcPts val="0"/>
              </a:spcBef>
              <a:buSzPts val="1400"/>
              <a:buNone/>
              <a:defRPr sz="1000">
                <a:solidFill>
                  <a:srgbClr val="0C0C0C"/>
                </a:solidFill>
                <a:latin typeface="Questrial"/>
                <a:ea typeface="Questrial"/>
                <a:cs typeface="Questrial"/>
                <a:sym typeface="Questrial"/>
              </a:defRPr>
            </a:lvl1pPr>
            <a:lvl2pPr indent="0" lvl="1" marL="457200" marR="0" rtl="0" algn="l">
              <a:spcBef>
                <a:spcPts val="0"/>
              </a:spcBef>
              <a:buSzPts val="1400"/>
              <a:buNone/>
              <a:defRPr b="0" i="0" sz="1800" u="none" cap="none" strike="noStrike">
                <a:solidFill>
                  <a:schemeClr val="dk1"/>
                </a:solidFill>
                <a:latin typeface="Questrial"/>
                <a:ea typeface="Questrial"/>
                <a:cs typeface="Questrial"/>
                <a:sym typeface="Questrial"/>
              </a:defRPr>
            </a:lvl2pPr>
            <a:lvl3pPr indent="0" lvl="2" marL="914400" marR="0" rtl="0" algn="l">
              <a:spcBef>
                <a:spcPts val="0"/>
              </a:spcBef>
              <a:buSzPts val="1400"/>
              <a:buNone/>
              <a:defRPr b="0" i="0" sz="1800" u="none" cap="none" strike="noStrike">
                <a:solidFill>
                  <a:schemeClr val="dk1"/>
                </a:solidFill>
                <a:latin typeface="Questrial"/>
                <a:ea typeface="Questrial"/>
                <a:cs typeface="Questrial"/>
                <a:sym typeface="Questrial"/>
              </a:defRPr>
            </a:lvl3pPr>
            <a:lvl4pPr indent="0" lvl="3" marL="1371600" marR="0" rtl="0" algn="l">
              <a:spcBef>
                <a:spcPts val="0"/>
              </a:spcBef>
              <a:buSzPts val="1400"/>
              <a:buNone/>
              <a:defRPr b="0" i="0" sz="1800" u="none" cap="none" strike="noStrike">
                <a:solidFill>
                  <a:schemeClr val="dk1"/>
                </a:solidFill>
                <a:latin typeface="Questrial"/>
                <a:ea typeface="Questrial"/>
                <a:cs typeface="Questrial"/>
                <a:sym typeface="Questrial"/>
              </a:defRPr>
            </a:lvl4pPr>
            <a:lvl5pPr indent="0" lvl="4" marL="1828800" marR="0" rtl="0" algn="l">
              <a:spcBef>
                <a:spcPts val="0"/>
              </a:spcBef>
              <a:buSzPts val="1400"/>
              <a:buNone/>
              <a:defRPr b="0" i="0" sz="1800" u="none" cap="none" strike="noStrike">
                <a:solidFill>
                  <a:schemeClr val="dk1"/>
                </a:solidFill>
                <a:latin typeface="Questrial"/>
                <a:ea typeface="Questrial"/>
                <a:cs typeface="Questrial"/>
                <a:sym typeface="Questrial"/>
              </a:defRPr>
            </a:lvl5pPr>
            <a:lvl6pPr indent="0" lvl="5" marL="2286000" marR="0" rtl="0" algn="l">
              <a:spcBef>
                <a:spcPts val="0"/>
              </a:spcBef>
              <a:buSzPts val="1400"/>
              <a:buNone/>
              <a:defRPr b="0" i="0" sz="1800" u="none" cap="none" strike="noStrike">
                <a:solidFill>
                  <a:schemeClr val="dk1"/>
                </a:solidFill>
                <a:latin typeface="Questrial"/>
                <a:ea typeface="Questrial"/>
                <a:cs typeface="Questrial"/>
                <a:sym typeface="Questrial"/>
              </a:defRPr>
            </a:lvl6pPr>
            <a:lvl7pPr indent="0" lvl="6" marL="2743200" marR="0" rtl="0" algn="l">
              <a:spcBef>
                <a:spcPts val="0"/>
              </a:spcBef>
              <a:buSzPts val="1400"/>
              <a:buNone/>
              <a:defRPr b="0" i="0" sz="1800" u="none" cap="none" strike="noStrike">
                <a:solidFill>
                  <a:schemeClr val="dk1"/>
                </a:solidFill>
                <a:latin typeface="Questrial"/>
                <a:ea typeface="Questrial"/>
                <a:cs typeface="Questrial"/>
                <a:sym typeface="Questrial"/>
              </a:defRPr>
            </a:lvl7pPr>
            <a:lvl8pPr indent="0" lvl="7" marL="3200400" marR="0" rtl="0" algn="l">
              <a:spcBef>
                <a:spcPts val="0"/>
              </a:spcBef>
              <a:buSzPts val="1400"/>
              <a:buNone/>
              <a:defRPr b="0" i="0" sz="1800" u="none" cap="none" strike="noStrike">
                <a:solidFill>
                  <a:schemeClr val="dk1"/>
                </a:solidFill>
                <a:latin typeface="Questrial"/>
                <a:ea typeface="Questrial"/>
                <a:cs typeface="Questrial"/>
                <a:sym typeface="Questrial"/>
              </a:defRPr>
            </a:lvl8pPr>
            <a:lvl9pPr indent="0" lvl="8" marL="3657600" marR="0" rtl="0" algn="l">
              <a:spcBef>
                <a:spcPts val="0"/>
              </a:spcBef>
              <a:buSzPts val="1400"/>
              <a:buNone/>
              <a:defRPr b="0" i="0" sz="1800" u="none" cap="none" strike="noStrike">
                <a:solidFill>
                  <a:schemeClr val="dk1"/>
                </a:solidFill>
                <a:latin typeface="Questrial"/>
                <a:ea typeface="Questrial"/>
                <a:cs typeface="Questrial"/>
                <a:sym typeface="Questrial"/>
              </a:defRPr>
            </a:lvl9pPr>
          </a:lstStyle>
          <a:p/>
        </p:txBody>
      </p:sp>
      <p:sp>
        <p:nvSpPr>
          <p:cNvPr id="84" name="Shape 84"/>
          <p:cNvSpPr txBox="1"/>
          <p:nvPr>
            <p:ph idx="11" type="ftr"/>
          </p:nvPr>
        </p:nvSpPr>
        <p:spPr>
          <a:xfrm>
            <a:off x="4842932" y="6470704"/>
            <a:ext cx="5901459" cy="274320"/>
          </a:xfrm>
          <a:prstGeom prst="rect">
            <a:avLst/>
          </a:prstGeom>
          <a:noFill/>
          <a:ln>
            <a:noFill/>
          </a:ln>
        </p:spPr>
        <p:txBody>
          <a:bodyPr anchorCtr="0" anchor="ctr" bIns="91425" lIns="91425" rIns="91425" wrap="square" tIns="91425"/>
          <a:lstStyle>
            <a:lvl1pPr indent="0" lvl="0" marL="0" marR="0" rtl="0" algn="r">
              <a:spcBef>
                <a:spcPts val="0"/>
              </a:spcBef>
              <a:buSzPts val="1400"/>
              <a:buNone/>
              <a:defRPr sz="1000" cap="none">
                <a:solidFill>
                  <a:srgbClr val="0C0C0C"/>
                </a:solidFill>
                <a:latin typeface="Questrial"/>
                <a:ea typeface="Questrial"/>
                <a:cs typeface="Questrial"/>
                <a:sym typeface="Questrial"/>
              </a:defRPr>
            </a:lvl1pPr>
            <a:lvl2pPr indent="0" lvl="1" marL="457200" marR="0" rtl="0" algn="l">
              <a:spcBef>
                <a:spcPts val="0"/>
              </a:spcBef>
              <a:buSzPts val="1400"/>
              <a:buNone/>
              <a:defRPr b="0" i="0" sz="1800" u="none" cap="none" strike="noStrike">
                <a:solidFill>
                  <a:schemeClr val="dk1"/>
                </a:solidFill>
                <a:latin typeface="Questrial"/>
                <a:ea typeface="Questrial"/>
                <a:cs typeface="Questrial"/>
                <a:sym typeface="Questrial"/>
              </a:defRPr>
            </a:lvl2pPr>
            <a:lvl3pPr indent="0" lvl="2" marL="914400" marR="0" rtl="0" algn="l">
              <a:spcBef>
                <a:spcPts val="0"/>
              </a:spcBef>
              <a:buSzPts val="1400"/>
              <a:buNone/>
              <a:defRPr b="0" i="0" sz="1800" u="none" cap="none" strike="noStrike">
                <a:solidFill>
                  <a:schemeClr val="dk1"/>
                </a:solidFill>
                <a:latin typeface="Questrial"/>
                <a:ea typeface="Questrial"/>
                <a:cs typeface="Questrial"/>
                <a:sym typeface="Questrial"/>
              </a:defRPr>
            </a:lvl3pPr>
            <a:lvl4pPr indent="0" lvl="3" marL="1371600" marR="0" rtl="0" algn="l">
              <a:spcBef>
                <a:spcPts val="0"/>
              </a:spcBef>
              <a:buSzPts val="1400"/>
              <a:buNone/>
              <a:defRPr b="0" i="0" sz="1800" u="none" cap="none" strike="noStrike">
                <a:solidFill>
                  <a:schemeClr val="dk1"/>
                </a:solidFill>
                <a:latin typeface="Questrial"/>
                <a:ea typeface="Questrial"/>
                <a:cs typeface="Questrial"/>
                <a:sym typeface="Questrial"/>
              </a:defRPr>
            </a:lvl4pPr>
            <a:lvl5pPr indent="0" lvl="4" marL="1828800" marR="0" rtl="0" algn="l">
              <a:spcBef>
                <a:spcPts val="0"/>
              </a:spcBef>
              <a:buSzPts val="1400"/>
              <a:buNone/>
              <a:defRPr b="0" i="0" sz="1800" u="none" cap="none" strike="noStrike">
                <a:solidFill>
                  <a:schemeClr val="dk1"/>
                </a:solidFill>
                <a:latin typeface="Questrial"/>
                <a:ea typeface="Questrial"/>
                <a:cs typeface="Questrial"/>
                <a:sym typeface="Questrial"/>
              </a:defRPr>
            </a:lvl5pPr>
            <a:lvl6pPr indent="0" lvl="5" marL="2286000" marR="0" rtl="0" algn="l">
              <a:spcBef>
                <a:spcPts val="0"/>
              </a:spcBef>
              <a:buSzPts val="1400"/>
              <a:buNone/>
              <a:defRPr b="0" i="0" sz="1800" u="none" cap="none" strike="noStrike">
                <a:solidFill>
                  <a:schemeClr val="dk1"/>
                </a:solidFill>
                <a:latin typeface="Questrial"/>
                <a:ea typeface="Questrial"/>
                <a:cs typeface="Questrial"/>
                <a:sym typeface="Questrial"/>
              </a:defRPr>
            </a:lvl6pPr>
            <a:lvl7pPr indent="0" lvl="6" marL="2743200" marR="0" rtl="0" algn="l">
              <a:spcBef>
                <a:spcPts val="0"/>
              </a:spcBef>
              <a:buSzPts val="1400"/>
              <a:buNone/>
              <a:defRPr b="0" i="0" sz="1800" u="none" cap="none" strike="noStrike">
                <a:solidFill>
                  <a:schemeClr val="dk1"/>
                </a:solidFill>
                <a:latin typeface="Questrial"/>
                <a:ea typeface="Questrial"/>
                <a:cs typeface="Questrial"/>
                <a:sym typeface="Questrial"/>
              </a:defRPr>
            </a:lvl7pPr>
            <a:lvl8pPr indent="0" lvl="7" marL="3200400" marR="0" rtl="0" algn="l">
              <a:spcBef>
                <a:spcPts val="0"/>
              </a:spcBef>
              <a:buSzPts val="1400"/>
              <a:buNone/>
              <a:defRPr b="0" i="0" sz="1800" u="none" cap="none" strike="noStrike">
                <a:solidFill>
                  <a:schemeClr val="dk1"/>
                </a:solidFill>
                <a:latin typeface="Questrial"/>
                <a:ea typeface="Questrial"/>
                <a:cs typeface="Questrial"/>
                <a:sym typeface="Questrial"/>
              </a:defRPr>
            </a:lvl8pPr>
            <a:lvl9pPr indent="0" lvl="8" marL="3657600" marR="0" rtl="0" algn="l">
              <a:spcBef>
                <a:spcPts val="0"/>
              </a:spcBef>
              <a:buSzPts val="1400"/>
              <a:buNone/>
              <a:defRPr b="0" i="0" sz="1800" u="none" cap="none" strike="noStrike">
                <a:solidFill>
                  <a:schemeClr val="dk1"/>
                </a:solidFill>
                <a:latin typeface="Questrial"/>
                <a:ea typeface="Questrial"/>
                <a:cs typeface="Questrial"/>
                <a:sym typeface="Questrial"/>
              </a:defRPr>
            </a:lvl9pPr>
          </a:lstStyle>
          <a:p/>
        </p:txBody>
      </p:sp>
      <p:sp>
        <p:nvSpPr>
          <p:cNvPr id="85" name="Shape 85"/>
          <p:cNvSpPr txBox="1"/>
          <p:nvPr>
            <p:ph idx="12" type="sldNum"/>
          </p:nvPr>
        </p:nvSpPr>
        <p:spPr>
          <a:xfrm>
            <a:off x="10837333" y="6470704"/>
            <a:ext cx="973667" cy="274320"/>
          </a:xfrm>
          <a:prstGeom prst="rect">
            <a:avLst/>
          </a:prstGeom>
          <a:noFill/>
          <a:ln>
            <a:noFill/>
          </a:ln>
        </p:spPr>
        <p:txBody>
          <a:bodyPr anchorCtr="0" anchor="ctr" bIns="45700" lIns="91425" rIns="91425" wrap="square" tIns="45700">
            <a:noAutofit/>
          </a:bodyPr>
          <a:lstStyle/>
          <a:p>
            <a:pPr indent="0" lvl="0" marL="0" marR="0" rtl="0" algn="l">
              <a:spcBef>
                <a:spcPts val="0"/>
              </a:spcBef>
              <a:buNone/>
            </a:pPr>
            <a:fld id="{00000000-1234-1234-1234-123412341234}" type="slidenum">
              <a:rPr lang="en-US" sz="1000">
                <a:solidFill>
                  <a:srgbClr val="0C0C0C"/>
                </a:solidFill>
                <a:latin typeface="Questrial"/>
                <a:ea typeface="Questrial"/>
                <a:cs typeface="Questrial"/>
                <a:sym typeface="Questrial"/>
              </a:rPr>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Sp="0" type="vertTitleAndTx">
  <p:cSld name="Vertical Title and Text">
    <p:spTree>
      <p:nvGrpSpPr>
        <p:cNvPr id="86" name="Shape 86"/>
        <p:cNvGrpSpPr/>
        <p:nvPr/>
      </p:nvGrpSpPr>
      <p:grpSpPr>
        <a:xfrm>
          <a:off x="0" y="0"/>
          <a:ext cx="0" cy="0"/>
          <a:chOff x="0" y="0"/>
          <a:chExt cx="0" cy="0"/>
        </a:xfrm>
      </p:grpSpPr>
      <p:sp>
        <p:nvSpPr>
          <p:cNvPr id="87" name="Shape 87"/>
          <p:cNvSpPr txBox="1"/>
          <p:nvPr>
            <p:ph type="title"/>
          </p:nvPr>
        </p:nvSpPr>
        <p:spPr>
          <a:xfrm rot="5400000">
            <a:off x="7334251" y="2152650"/>
            <a:ext cx="5410200" cy="2628900"/>
          </a:xfrm>
          <a:prstGeom prst="rect">
            <a:avLst/>
          </a:prstGeom>
          <a:noFill/>
          <a:ln>
            <a:noFill/>
          </a:ln>
        </p:spPr>
        <p:txBody>
          <a:bodyPr anchorCtr="0" anchor="ctr" bIns="91425" lIns="91425" rIns="91425" wrap="square" tIns="91425"/>
          <a:lstStyle>
            <a:lvl1pPr indent="0" lvl="0" marL="0" marR="0" rtl="0" algn="l">
              <a:lnSpc>
                <a:spcPct val="80000"/>
              </a:lnSpc>
              <a:spcBef>
                <a:spcPts val="0"/>
              </a:spcBef>
              <a:buClr>
                <a:srgbClr val="0C0C0C"/>
              </a:buClr>
              <a:buSzPts val="1400"/>
              <a:buFont typeface="Questrial"/>
              <a:buNone/>
              <a:defRPr b="0" i="0" sz="5000" u="none" cap="none" strike="noStrike">
                <a:solidFill>
                  <a:srgbClr val="0C0C0C"/>
                </a:solidFill>
                <a:latin typeface="Questrial"/>
                <a:ea typeface="Questrial"/>
                <a:cs typeface="Questrial"/>
                <a:sym typeface="Questrial"/>
              </a:defRPr>
            </a:lvl1pPr>
            <a:lvl2pPr indent="0" lvl="1">
              <a:spcBef>
                <a:spcPts val="0"/>
              </a:spcBef>
              <a:buSzPts val="1400"/>
              <a:buNone/>
              <a:defRPr sz="1800"/>
            </a:lvl2pPr>
            <a:lvl3pPr indent="0" lvl="2">
              <a:spcBef>
                <a:spcPts val="0"/>
              </a:spcBef>
              <a:buSzPts val="1400"/>
              <a:buNone/>
              <a:defRPr sz="1800"/>
            </a:lvl3pPr>
            <a:lvl4pPr indent="0" lvl="3">
              <a:spcBef>
                <a:spcPts val="0"/>
              </a:spcBef>
              <a:buSzPts val="1400"/>
              <a:buNone/>
              <a:defRPr sz="1800"/>
            </a:lvl4pPr>
            <a:lvl5pPr indent="0" lvl="4">
              <a:spcBef>
                <a:spcPts val="0"/>
              </a:spcBef>
              <a:buSzPts val="1400"/>
              <a:buNone/>
              <a:defRPr sz="1800"/>
            </a:lvl5pPr>
            <a:lvl6pPr indent="0" lvl="5">
              <a:spcBef>
                <a:spcPts val="0"/>
              </a:spcBef>
              <a:buSzPts val="1400"/>
              <a:buNone/>
              <a:defRPr sz="1800"/>
            </a:lvl6pPr>
            <a:lvl7pPr indent="0" lvl="6">
              <a:spcBef>
                <a:spcPts val="0"/>
              </a:spcBef>
              <a:buSzPts val="1400"/>
              <a:buNone/>
              <a:defRPr sz="1800"/>
            </a:lvl7pPr>
            <a:lvl8pPr indent="0" lvl="7">
              <a:spcBef>
                <a:spcPts val="0"/>
              </a:spcBef>
              <a:buSzPts val="1400"/>
              <a:buNone/>
              <a:defRPr sz="1800"/>
            </a:lvl8pPr>
            <a:lvl9pPr indent="0" lvl="8">
              <a:spcBef>
                <a:spcPts val="0"/>
              </a:spcBef>
              <a:buSzPts val="1400"/>
              <a:buNone/>
              <a:defRPr sz="1800"/>
            </a:lvl9pPr>
          </a:lstStyle>
          <a:p/>
        </p:txBody>
      </p:sp>
      <p:sp>
        <p:nvSpPr>
          <p:cNvPr id="88" name="Shape 88"/>
          <p:cNvSpPr txBox="1"/>
          <p:nvPr>
            <p:ph idx="1" type="body"/>
          </p:nvPr>
        </p:nvSpPr>
        <p:spPr>
          <a:xfrm rot="5400000">
            <a:off x="2076451" y="-323850"/>
            <a:ext cx="5410200" cy="7581900"/>
          </a:xfrm>
          <a:prstGeom prst="rect">
            <a:avLst/>
          </a:prstGeom>
          <a:noFill/>
          <a:ln>
            <a:noFill/>
          </a:ln>
        </p:spPr>
        <p:txBody>
          <a:bodyPr anchorCtr="0" anchor="t" bIns="91425" lIns="91425" rIns="91425" wrap="square" tIns="91425"/>
          <a:lstStyle>
            <a:lvl1pPr indent="48260" lvl="0" marL="91440" marR="0" rtl="0" algn="l">
              <a:lnSpc>
                <a:spcPct val="90000"/>
              </a:lnSpc>
              <a:spcBef>
                <a:spcPts val="1200"/>
              </a:spcBef>
              <a:spcAft>
                <a:spcPts val="200"/>
              </a:spcAft>
              <a:buClr>
                <a:schemeClr val="accent1"/>
              </a:buClr>
              <a:buSzPts val="2200"/>
              <a:buFont typeface="Questrial"/>
              <a:buChar char=" "/>
              <a:defRPr b="0" i="0" sz="2200" u="none" cap="none" strike="noStrike">
                <a:solidFill>
                  <a:schemeClr val="dk1"/>
                </a:solidFill>
                <a:latin typeface="Questrial"/>
                <a:ea typeface="Questrial"/>
                <a:cs typeface="Questrial"/>
                <a:sym typeface="Questrial"/>
              </a:defRPr>
            </a:lvl1pPr>
            <a:lvl2pPr indent="-23875" lvl="1" marL="265176" marR="0" rtl="0" algn="l">
              <a:lnSpc>
                <a:spcPct val="90000"/>
              </a:lnSpc>
              <a:spcBef>
                <a:spcPts val="200"/>
              </a:spcBef>
              <a:spcAft>
                <a:spcPts val="400"/>
              </a:spcAft>
              <a:buClr>
                <a:schemeClr val="accent1"/>
              </a:buClr>
              <a:buSzPts val="1800"/>
              <a:buFont typeface="Noto Sans Symbols"/>
              <a:buChar char="•"/>
              <a:defRPr b="0" i="0" sz="1800" u="none" cap="none" strike="noStrike">
                <a:solidFill>
                  <a:schemeClr val="dk1"/>
                </a:solidFill>
                <a:latin typeface="Questrial"/>
                <a:ea typeface="Questrial"/>
                <a:cs typeface="Questrial"/>
                <a:sym typeface="Questrial"/>
              </a:defRPr>
            </a:lvl2pPr>
            <a:lvl3pPr indent="-54355" lvl="2" marL="448056" marR="0" rtl="0" algn="l">
              <a:lnSpc>
                <a:spcPct val="90000"/>
              </a:lnSpc>
              <a:spcBef>
                <a:spcPts val="200"/>
              </a:spcBef>
              <a:spcAft>
                <a:spcPts val="400"/>
              </a:spcAft>
              <a:buClr>
                <a:schemeClr val="accent1"/>
              </a:buClr>
              <a:buSzPts val="1400"/>
              <a:buFont typeface="Noto Sans Symbols"/>
              <a:buChar char="•"/>
              <a:defRPr b="0" i="0" sz="1400" u="none" cap="none" strike="noStrike">
                <a:solidFill>
                  <a:schemeClr val="dk1"/>
                </a:solidFill>
                <a:latin typeface="Questrial"/>
                <a:ea typeface="Questrial"/>
                <a:cs typeface="Questrial"/>
                <a:sym typeface="Questrial"/>
              </a:defRPr>
            </a:lvl3pPr>
            <a:lvl4pPr indent="-48259" lvl="3" marL="594360" marR="0" rtl="0" algn="l">
              <a:lnSpc>
                <a:spcPct val="90000"/>
              </a:lnSpc>
              <a:spcBef>
                <a:spcPts val="200"/>
              </a:spcBef>
              <a:spcAft>
                <a:spcPts val="400"/>
              </a:spcAft>
              <a:buClr>
                <a:schemeClr val="accent1"/>
              </a:buClr>
              <a:buSzPts val="1400"/>
              <a:buFont typeface="Noto Sans Symbols"/>
              <a:buChar char="•"/>
              <a:defRPr b="0" i="0" sz="1400" u="none" cap="none" strike="noStrike">
                <a:solidFill>
                  <a:schemeClr val="dk1"/>
                </a:solidFill>
                <a:latin typeface="Questrial"/>
                <a:ea typeface="Questrial"/>
                <a:cs typeface="Questrial"/>
                <a:sym typeface="Questrial"/>
              </a:defRPr>
            </a:lvl4pPr>
            <a:lvl5pPr indent="-53340" lvl="4" marL="777240" marR="0" rtl="0" algn="l">
              <a:lnSpc>
                <a:spcPct val="90000"/>
              </a:lnSpc>
              <a:spcBef>
                <a:spcPts val="200"/>
              </a:spcBef>
              <a:spcAft>
                <a:spcPts val="400"/>
              </a:spcAft>
              <a:buClr>
                <a:schemeClr val="accent1"/>
              </a:buClr>
              <a:buSzPts val="1400"/>
              <a:buFont typeface="Noto Sans Symbols"/>
              <a:buChar char="•"/>
              <a:defRPr b="0" i="0" sz="1400" u="none" cap="none" strike="noStrike">
                <a:solidFill>
                  <a:schemeClr val="dk1"/>
                </a:solidFill>
                <a:latin typeface="Questrial"/>
                <a:ea typeface="Questrial"/>
                <a:cs typeface="Questrial"/>
                <a:sym typeface="Questrial"/>
              </a:defRPr>
            </a:lvl5pPr>
            <a:lvl6pPr indent="-50800" lvl="5" marL="914400" marR="0" rtl="0" algn="l">
              <a:lnSpc>
                <a:spcPct val="90000"/>
              </a:lnSpc>
              <a:spcBef>
                <a:spcPts val="200"/>
              </a:spcBef>
              <a:spcAft>
                <a:spcPts val="400"/>
              </a:spcAft>
              <a:buClr>
                <a:schemeClr val="accent1"/>
              </a:buClr>
              <a:buSzPts val="1400"/>
              <a:buFont typeface="Noto Sans Symbols"/>
              <a:buChar char="•"/>
              <a:defRPr b="0" i="0" sz="1400" u="none" cap="none" strike="noStrike">
                <a:solidFill>
                  <a:schemeClr val="dk1"/>
                </a:solidFill>
                <a:latin typeface="Questrial"/>
                <a:ea typeface="Questrial"/>
                <a:cs typeface="Questrial"/>
                <a:sym typeface="Questrial"/>
              </a:defRPr>
            </a:lvl6pPr>
            <a:lvl7pPr indent="-57403" lvl="6" marL="1060704" marR="0" rtl="0" algn="l">
              <a:lnSpc>
                <a:spcPct val="90000"/>
              </a:lnSpc>
              <a:spcBef>
                <a:spcPts val="200"/>
              </a:spcBef>
              <a:spcAft>
                <a:spcPts val="400"/>
              </a:spcAft>
              <a:buClr>
                <a:schemeClr val="accent1"/>
              </a:buClr>
              <a:buSzPts val="1400"/>
              <a:buFont typeface="Noto Sans Symbols"/>
              <a:buChar char="•"/>
              <a:defRPr b="0" i="0" sz="1400" u="none" cap="none" strike="noStrike">
                <a:solidFill>
                  <a:schemeClr val="dk1"/>
                </a:solidFill>
                <a:latin typeface="Questrial"/>
                <a:ea typeface="Questrial"/>
                <a:cs typeface="Questrial"/>
                <a:sym typeface="Questrial"/>
              </a:defRPr>
            </a:lvl7pPr>
            <a:lvl8pPr indent="-60452" lvl="7" marL="1216152" marR="0" rtl="0" algn="l">
              <a:lnSpc>
                <a:spcPct val="90000"/>
              </a:lnSpc>
              <a:spcBef>
                <a:spcPts val="200"/>
              </a:spcBef>
              <a:spcAft>
                <a:spcPts val="400"/>
              </a:spcAft>
              <a:buClr>
                <a:schemeClr val="accent1"/>
              </a:buClr>
              <a:buSzPts val="1400"/>
              <a:buFont typeface="Noto Sans Symbols"/>
              <a:buChar char="•"/>
              <a:defRPr b="0" i="0" sz="1400" u="none" cap="none" strike="noStrike">
                <a:solidFill>
                  <a:schemeClr val="dk1"/>
                </a:solidFill>
                <a:latin typeface="Questrial"/>
                <a:ea typeface="Questrial"/>
                <a:cs typeface="Questrial"/>
                <a:sym typeface="Questrial"/>
              </a:defRPr>
            </a:lvl8pPr>
            <a:lvl9pPr indent="-54355" lvl="8" marL="1362456" marR="0" rtl="0" algn="l">
              <a:lnSpc>
                <a:spcPct val="90000"/>
              </a:lnSpc>
              <a:spcBef>
                <a:spcPts val="200"/>
              </a:spcBef>
              <a:spcAft>
                <a:spcPts val="400"/>
              </a:spcAft>
              <a:buClr>
                <a:schemeClr val="accent1"/>
              </a:buClr>
              <a:buSzPts val="1400"/>
              <a:buFont typeface="Noto Sans Symbols"/>
              <a:buChar char="•"/>
              <a:defRPr b="0" i="0" sz="1400" u="none" cap="none" strike="noStrike">
                <a:solidFill>
                  <a:schemeClr val="dk1"/>
                </a:solidFill>
                <a:latin typeface="Questrial"/>
                <a:ea typeface="Questrial"/>
                <a:cs typeface="Questrial"/>
                <a:sym typeface="Questrial"/>
              </a:defRPr>
            </a:lvl9pPr>
          </a:lstStyle>
          <a:p/>
        </p:txBody>
      </p:sp>
      <p:sp>
        <p:nvSpPr>
          <p:cNvPr id="89" name="Shape 89"/>
          <p:cNvSpPr txBox="1"/>
          <p:nvPr>
            <p:ph idx="10" type="dt"/>
          </p:nvPr>
        </p:nvSpPr>
        <p:spPr>
          <a:xfrm>
            <a:off x="1024129" y="6470704"/>
            <a:ext cx="2154143" cy="274320"/>
          </a:xfrm>
          <a:prstGeom prst="rect">
            <a:avLst/>
          </a:prstGeom>
          <a:noFill/>
          <a:ln>
            <a:noFill/>
          </a:ln>
        </p:spPr>
        <p:txBody>
          <a:bodyPr anchorCtr="0" anchor="ctr" bIns="91425" lIns="91425" rIns="91425" wrap="square" tIns="91425"/>
          <a:lstStyle>
            <a:lvl1pPr indent="0" lvl="0" marL="0" marR="0" rtl="0" algn="l">
              <a:spcBef>
                <a:spcPts val="0"/>
              </a:spcBef>
              <a:buSzPts val="1400"/>
              <a:buNone/>
              <a:defRPr sz="1000">
                <a:solidFill>
                  <a:srgbClr val="0C0C0C"/>
                </a:solidFill>
                <a:latin typeface="Questrial"/>
                <a:ea typeface="Questrial"/>
                <a:cs typeface="Questrial"/>
                <a:sym typeface="Questrial"/>
              </a:defRPr>
            </a:lvl1pPr>
            <a:lvl2pPr indent="0" lvl="1" marL="457200" marR="0" rtl="0" algn="l">
              <a:spcBef>
                <a:spcPts val="0"/>
              </a:spcBef>
              <a:buSzPts val="1400"/>
              <a:buNone/>
              <a:defRPr b="0" i="0" sz="1800" u="none" cap="none" strike="noStrike">
                <a:solidFill>
                  <a:schemeClr val="dk1"/>
                </a:solidFill>
                <a:latin typeface="Questrial"/>
                <a:ea typeface="Questrial"/>
                <a:cs typeface="Questrial"/>
                <a:sym typeface="Questrial"/>
              </a:defRPr>
            </a:lvl2pPr>
            <a:lvl3pPr indent="0" lvl="2" marL="914400" marR="0" rtl="0" algn="l">
              <a:spcBef>
                <a:spcPts val="0"/>
              </a:spcBef>
              <a:buSzPts val="1400"/>
              <a:buNone/>
              <a:defRPr b="0" i="0" sz="1800" u="none" cap="none" strike="noStrike">
                <a:solidFill>
                  <a:schemeClr val="dk1"/>
                </a:solidFill>
                <a:latin typeface="Questrial"/>
                <a:ea typeface="Questrial"/>
                <a:cs typeface="Questrial"/>
                <a:sym typeface="Questrial"/>
              </a:defRPr>
            </a:lvl3pPr>
            <a:lvl4pPr indent="0" lvl="3" marL="1371600" marR="0" rtl="0" algn="l">
              <a:spcBef>
                <a:spcPts val="0"/>
              </a:spcBef>
              <a:buSzPts val="1400"/>
              <a:buNone/>
              <a:defRPr b="0" i="0" sz="1800" u="none" cap="none" strike="noStrike">
                <a:solidFill>
                  <a:schemeClr val="dk1"/>
                </a:solidFill>
                <a:latin typeface="Questrial"/>
                <a:ea typeface="Questrial"/>
                <a:cs typeface="Questrial"/>
                <a:sym typeface="Questrial"/>
              </a:defRPr>
            </a:lvl4pPr>
            <a:lvl5pPr indent="0" lvl="4" marL="1828800" marR="0" rtl="0" algn="l">
              <a:spcBef>
                <a:spcPts val="0"/>
              </a:spcBef>
              <a:buSzPts val="1400"/>
              <a:buNone/>
              <a:defRPr b="0" i="0" sz="1800" u="none" cap="none" strike="noStrike">
                <a:solidFill>
                  <a:schemeClr val="dk1"/>
                </a:solidFill>
                <a:latin typeface="Questrial"/>
                <a:ea typeface="Questrial"/>
                <a:cs typeface="Questrial"/>
                <a:sym typeface="Questrial"/>
              </a:defRPr>
            </a:lvl5pPr>
            <a:lvl6pPr indent="0" lvl="5" marL="2286000" marR="0" rtl="0" algn="l">
              <a:spcBef>
                <a:spcPts val="0"/>
              </a:spcBef>
              <a:buSzPts val="1400"/>
              <a:buNone/>
              <a:defRPr b="0" i="0" sz="1800" u="none" cap="none" strike="noStrike">
                <a:solidFill>
                  <a:schemeClr val="dk1"/>
                </a:solidFill>
                <a:latin typeface="Questrial"/>
                <a:ea typeface="Questrial"/>
                <a:cs typeface="Questrial"/>
                <a:sym typeface="Questrial"/>
              </a:defRPr>
            </a:lvl6pPr>
            <a:lvl7pPr indent="0" lvl="6" marL="2743200" marR="0" rtl="0" algn="l">
              <a:spcBef>
                <a:spcPts val="0"/>
              </a:spcBef>
              <a:buSzPts val="1400"/>
              <a:buNone/>
              <a:defRPr b="0" i="0" sz="1800" u="none" cap="none" strike="noStrike">
                <a:solidFill>
                  <a:schemeClr val="dk1"/>
                </a:solidFill>
                <a:latin typeface="Questrial"/>
                <a:ea typeface="Questrial"/>
                <a:cs typeface="Questrial"/>
                <a:sym typeface="Questrial"/>
              </a:defRPr>
            </a:lvl7pPr>
            <a:lvl8pPr indent="0" lvl="7" marL="3200400" marR="0" rtl="0" algn="l">
              <a:spcBef>
                <a:spcPts val="0"/>
              </a:spcBef>
              <a:buSzPts val="1400"/>
              <a:buNone/>
              <a:defRPr b="0" i="0" sz="1800" u="none" cap="none" strike="noStrike">
                <a:solidFill>
                  <a:schemeClr val="dk1"/>
                </a:solidFill>
                <a:latin typeface="Questrial"/>
                <a:ea typeface="Questrial"/>
                <a:cs typeface="Questrial"/>
                <a:sym typeface="Questrial"/>
              </a:defRPr>
            </a:lvl8pPr>
            <a:lvl9pPr indent="0" lvl="8" marL="3657600" marR="0" rtl="0" algn="l">
              <a:spcBef>
                <a:spcPts val="0"/>
              </a:spcBef>
              <a:buSzPts val="1400"/>
              <a:buNone/>
              <a:defRPr b="0" i="0" sz="1800" u="none" cap="none" strike="noStrike">
                <a:solidFill>
                  <a:schemeClr val="dk1"/>
                </a:solidFill>
                <a:latin typeface="Questrial"/>
                <a:ea typeface="Questrial"/>
                <a:cs typeface="Questrial"/>
                <a:sym typeface="Questrial"/>
              </a:defRPr>
            </a:lvl9pPr>
          </a:lstStyle>
          <a:p/>
        </p:txBody>
      </p:sp>
      <p:sp>
        <p:nvSpPr>
          <p:cNvPr id="90" name="Shape 90"/>
          <p:cNvSpPr txBox="1"/>
          <p:nvPr>
            <p:ph idx="11" type="ftr"/>
          </p:nvPr>
        </p:nvSpPr>
        <p:spPr>
          <a:xfrm>
            <a:off x="4842932" y="6470704"/>
            <a:ext cx="5901459" cy="274320"/>
          </a:xfrm>
          <a:prstGeom prst="rect">
            <a:avLst/>
          </a:prstGeom>
          <a:noFill/>
          <a:ln>
            <a:noFill/>
          </a:ln>
        </p:spPr>
        <p:txBody>
          <a:bodyPr anchorCtr="0" anchor="ctr" bIns="91425" lIns="91425" rIns="91425" wrap="square" tIns="91425"/>
          <a:lstStyle>
            <a:lvl1pPr indent="0" lvl="0" marL="0" marR="0" rtl="0" algn="r">
              <a:spcBef>
                <a:spcPts val="0"/>
              </a:spcBef>
              <a:buSzPts val="1400"/>
              <a:buNone/>
              <a:defRPr sz="1000" cap="none">
                <a:solidFill>
                  <a:srgbClr val="0C0C0C"/>
                </a:solidFill>
                <a:latin typeface="Questrial"/>
                <a:ea typeface="Questrial"/>
                <a:cs typeface="Questrial"/>
                <a:sym typeface="Questrial"/>
              </a:defRPr>
            </a:lvl1pPr>
            <a:lvl2pPr indent="0" lvl="1" marL="457200" marR="0" rtl="0" algn="l">
              <a:spcBef>
                <a:spcPts val="0"/>
              </a:spcBef>
              <a:buSzPts val="1400"/>
              <a:buNone/>
              <a:defRPr b="0" i="0" sz="1800" u="none" cap="none" strike="noStrike">
                <a:solidFill>
                  <a:schemeClr val="dk1"/>
                </a:solidFill>
                <a:latin typeface="Questrial"/>
                <a:ea typeface="Questrial"/>
                <a:cs typeface="Questrial"/>
                <a:sym typeface="Questrial"/>
              </a:defRPr>
            </a:lvl2pPr>
            <a:lvl3pPr indent="0" lvl="2" marL="914400" marR="0" rtl="0" algn="l">
              <a:spcBef>
                <a:spcPts val="0"/>
              </a:spcBef>
              <a:buSzPts val="1400"/>
              <a:buNone/>
              <a:defRPr b="0" i="0" sz="1800" u="none" cap="none" strike="noStrike">
                <a:solidFill>
                  <a:schemeClr val="dk1"/>
                </a:solidFill>
                <a:latin typeface="Questrial"/>
                <a:ea typeface="Questrial"/>
                <a:cs typeface="Questrial"/>
                <a:sym typeface="Questrial"/>
              </a:defRPr>
            </a:lvl3pPr>
            <a:lvl4pPr indent="0" lvl="3" marL="1371600" marR="0" rtl="0" algn="l">
              <a:spcBef>
                <a:spcPts val="0"/>
              </a:spcBef>
              <a:buSzPts val="1400"/>
              <a:buNone/>
              <a:defRPr b="0" i="0" sz="1800" u="none" cap="none" strike="noStrike">
                <a:solidFill>
                  <a:schemeClr val="dk1"/>
                </a:solidFill>
                <a:latin typeface="Questrial"/>
                <a:ea typeface="Questrial"/>
                <a:cs typeface="Questrial"/>
                <a:sym typeface="Questrial"/>
              </a:defRPr>
            </a:lvl4pPr>
            <a:lvl5pPr indent="0" lvl="4" marL="1828800" marR="0" rtl="0" algn="l">
              <a:spcBef>
                <a:spcPts val="0"/>
              </a:spcBef>
              <a:buSzPts val="1400"/>
              <a:buNone/>
              <a:defRPr b="0" i="0" sz="1800" u="none" cap="none" strike="noStrike">
                <a:solidFill>
                  <a:schemeClr val="dk1"/>
                </a:solidFill>
                <a:latin typeface="Questrial"/>
                <a:ea typeface="Questrial"/>
                <a:cs typeface="Questrial"/>
                <a:sym typeface="Questrial"/>
              </a:defRPr>
            </a:lvl5pPr>
            <a:lvl6pPr indent="0" lvl="5" marL="2286000" marR="0" rtl="0" algn="l">
              <a:spcBef>
                <a:spcPts val="0"/>
              </a:spcBef>
              <a:buSzPts val="1400"/>
              <a:buNone/>
              <a:defRPr b="0" i="0" sz="1800" u="none" cap="none" strike="noStrike">
                <a:solidFill>
                  <a:schemeClr val="dk1"/>
                </a:solidFill>
                <a:latin typeface="Questrial"/>
                <a:ea typeface="Questrial"/>
                <a:cs typeface="Questrial"/>
                <a:sym typeface="Questrial"/>
              </a:defRPr>
            </a:lvl6pPr>
            <a:lvl7pPr indent="0" lvl="6" marL="2743200" marR="0" rtl="0" algn="l">
              <a:spcBef>
                <a:spcPts val="0"/>
              </a:spcBef>
              <a:buSzPts val="1400"/>
              <a:buNone/>
              <a:defRPr b="0" i="0" sz="1800" u="none" cap="none" strike="noStrike">
                <a:solidFill>
                  <a:schemeClr val="dk1"/>
                </a:solidFill>
                <a:latin typeface="Questrial"/>
                <a:ea typeface="Questrial"/>
                <a:cs typeface="Questrial"/>
                <a:sym typeface="Questrial"/>
              </a:defRPr>
            </a:lvl7pPr>
            <a:lvl8pPr indent="0" lvl="7" marL="3200400" marR="0" rtl="0" algn="l">
              <a:spcBef>
                <a:spcPts val="0"/>
              </a:spcBef>
              <a:buSzPts val="1400"/>
              <a:buNone/>
              <a:defRPr b="0" i="0" sz="1800" u="none" cap="none" strike="noStrike">
                <a:solidFill>
                  <a:schemeClr val="dk1"/>
                </a:solidFill>
                <a:latin typeface="Questrial"/>
                <a:ea typeface="Questrial"/>
                <a:cs typeface="Questrial"/>
                <a:sym typeface="Questrial"/>
              </a:defRPr>
            </a:lvl8pPr>
            <a:lvl9pPr indent="0" lvl="8" marL="3657600" marR="0" rtl="0" algn="l">
              <a:spcBef>
                <a:spcPts val="0"/>
              </a:spcBef>
              <a:buSzPts val="1400"/>
              <a:buNone/>
              <a:defRPr b="0" i="0" sz="1800" u="none" cap="none" strike="noStrike">
                <a:solidFill>
                  <a:schemeClr val="dk1"/>
                </a:solidFill>
                <a:latin typeface="Questrial"/>
                <a:ea typeface="Questrial"/>
                <a:cs typeface="Questrial"/>
                <a:sym typeface="Questrial"/>
              </a:defRPr>
            </a:lvl9pPr>
          </a:lstStyle>
          <a:p/>
        </p:txBody>
      </p:sp>
      <p:sp>
        <p:nvSpPr>
          <p:cNvPr id="91" name="Shape 91"/>
          <p:cNvSpPr txBox="1"/>
          <p:nvPr>
            <p:ph idx="12" type="sldNum"/>
          </p:nvPr>
        </p:nvSpPr>
        <p:spPr>
          <a:xfrm>
            <a:off x="10837333" y="6470704"/>
            <a:ext cx="973667" cy="274320"/>
          </a:xfrm>
          <a:prstGeom prst="rect">
            <a:avLst/>
          </a:prstGeom>
          <a:noFill/>
          <a:ln>
            <a:noFill/>
          </a:ln>
        </p:spPr>
        <p:txBody>
          <a:bodyPr anchorCtr="0" anchor="ctr" bIns="45700" lIns="91425" rIns="91425" wrap="square" tIns="45700">
            <a:noAutofit/>
          </a:bodyPr>
          <a:lstStyle/>
          <a:p>
            <a:pPr indent="0" lvl="0" marL="0" marR="0" rtl="0" algn="l">
              <a:spcBef>
                <a:spcPts val="0"/>
              </a:spcBef>
              <a:buNone/>
            </a:pPr>
            <a:fld id="{00000000-1234-1234-1234-123412341234}" type="slidenum">
              <a:rPr lang="en-US" sz="1000">
                <a:solidFill>
                  <a:srgbClr val="0C0C0C"/>
                </a:solidFill>
                <a:latin typeface="Questrial"/>
                <a:ea typeface="Questrial"/>
                <a:cs typeface="Questrial"/>
                <a:sym typeface="Questrial"/>
              </a:rPr>
              <a:t>‹#›</a:t>
            </a:fld>
          </a:p>
        </p:txBody>
      </p:sp>
      <p:cxnSp>
        <p:nvCxnSpPr>
          <p:cNvPr id="92" name="Shape 92"/>
          <p:cNvCxnSpPr/>
          <p:nvPr/>
        </p:nvCxnSpPr>
        <p:spPr>
          <a:xfrm rot="10800000">
            <a:off x="10058400" y="59263"/>
            <a:ext cx="0" cy="914400"/>
          </a:xfrm>
          <a:prstGeom prst="straightConnector1">
            <a:avLst/>
          </a:prstGeom>
          <a:noFill/>
          <a:ln cap="flat" cmpd="sng" w="19050">
            <a:solidFill>
              <a:schemeClr val="accent1"/>
            </a:solidFill>
            <a:prstDash val="solid"/>
            <a:round/>
            <a:headEnd len="med" w="med" type="none"/>
            <a:tailEnd len="med" w="med" type="none"/>
          </a:ln>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objTx">
  <p:cSld name="Content with Caption">
    <p:spTree>
      <p:nvGrpSpPr>
        <p:cNvPr id="25" name="Shape 25"/>
        <p:cNvGrpSpPr/>
        <p:nvPr/>
      </p:nvGrpSpPr>
      <p:grpSpPr>
        <a:xfrm>
          <a:off x="0" y="0"/>
          <a:ext cx="0" cy="0"/>
          <a:chOff x="0" y="0"/>
          <a:chExt cx="0" cy="0"/>
        </a:xfrm>
      </p:grpSpPr>
      <p:sp>
        <p:nvSpPr>
          <p:cNvPr id="26" name="Shape 26"/>
          <p:cNvSpPr txBox="1"/>
          <p:nvPr>
            <p:ph type="title"/>
          </p:nvPr>
        </p:nvSpPr>
        <p:spPr>
          <a:xfrm>
            <a:off x="1024128" y="471509"/>
            <a:ext cx="4389120" cy="1737360"/>
          </a:xfrm>
          <a:prstGeom prst="rect">
            <a:avLst/>
          </a:prstGeom>
          <a:noFill/>
          <a:ln>
            <a:noFill/>
          </a:ln>
        </p:spPr>
        <p:txBody>
          <a:bodyPr anchorCtr="0" anchor="ctr" bIns="91425" lIns="91425" rIns="91425" wrap="square" tIns="91425"/>
          <a:lstStyle>
            <a:lvl1pPr indent="0" lvl="0" marL="0" marR="0" rtl="0" algn="l">
              <a:lnSpc>
                <a:spcPct val="80000"/>
              </a:lnSpc>
              <a:spcBef>
                <a:spcPts val="0"/>
              </a:spcBef>
              <a:buClr>
                <a:srgbClr val="0C0C0C"/>
              </a:buClr>
              <a:buSzPts val="1400"/>
              <a:buFont typeface="Questrial"/>
              <a:buNone/>
              <a:defRPr b="0" i="0" sz="4000" u="none" cap="none" strike="noStrike">
                <a:solidFill>
                  <a:srgbClr val="0C0C0C"/>
                </a:solidFill>
                <a:latin typeface="Questrial"/>
                <a:ea typeface="Questrial"/>
                <a:cs typeface="Questrial"/>
                <a:sym typeface="Questrial"/>
              </a:defRPr>
            </a:lvl1pPr>
            <a:lvl2pPr indent="0" lvl="1">
              <a:spcBef>
                <a:spcPts val="0"/>
              </a:spcBef>
              <a:buSzPts val="1400"/>
              <a:buNone/>
              <a:defRPr sz="1800"/>
            </a:lvl2pPr>
            <a:lvl3pPr indent="0" lvl="2">
              <a:spcBef>
                <a:spcPts val="0"/>
              </a:spcBef>
              <a:buSzPts val="1400"/>
              <a:buNone/>
              <a:defRPr sz="1800"/>
            </a:lvl3pPr>
            <a:lvl4pPr indent="0" lvl="3">
              <a:spcBef>
                <a:spcPts val="0"/>
              </a:spcBef>
              <a:buSzPts val="1400"/>
              <a:buNone/>
              <a:defRPr sz="1800"/>
            </a:lvl4pPr>
            <a:lvl5pPr indent="0" lvl="4">
              <a:spcBef>
                <a:spcPts val="0"/>
              </a:spcBef>
              <a:buSzPts val="1400"/>
              <a:buNone/>
              <a:defRPr sz="1800"/>
            </a:lvl5pPr>
            <a:lvl6pPr indent="0" lvl="5">
              <a:spcBef>
                <a:spcPts val="0"/>
              </a:spcBef>
              <a:buSzPts val="1400"/>
              <a:buNone/>
              <a:defRPr sz="1800"/>
            </a:lvl6pPr>
            <a:lvl7pPr indent="0" lvl="6">
              <a:spcBef>
                <a:spcPts val="0"/>
              </a:spcBef>
              <a:buSzPts val="1400"/>
              <a:buNone/>
              <a:defRPr sz="1800"/>
            </a:lvl7pPr>
            <a:lvl8pPr indent="0" lvl="7">
              <a:spcBef>
                <a:spcPts val="0"/>
              </a:spcBef>
              <a:buSzPts val="1400"/>
              <a:buNone/>
              <a:defRPr sz="1800"/>
            </a:lvl8pPr>
            <a:lvl9pPr indent="0" lvl="8">
              <a:spcBef>
                <a:spcPts val="0"/>
              </a:spcBef>
              <a:buSzPts val="1400"/>
              <a:buNone/>
              <a:defRPr sz="1800"/>
            </a:lvl9pPr>
          </a:lstStyle>
          <a:p/>
        </p:txBody>
      </p:sp>
      <p:sp>
        <p:nvSpPr>
          <p:cNvPr id="27" name="Shape 27"/>
          <p:cNvSpPr txBox="1"/>
          <p:nvPr>
            <p:ph idx="1" type="body"/>
          </p:nvPr>
        </p:nvSpPr>
        <p:spPr>
          <a:xfrm>
            <a:off x="5715000" y="822960"/>
            <a:ext cx="5678424" cy="5184648"/>
          </a:xfrm>
          <a:prstGeom prst="rect">
            <a:avLst/>
          </a:prstGeom>
          <a:noFill/>
          <a:ln>
            <a:noFill/>
          </a:ln>
        </p:spPr>
        <p:txBody>
          <a:bodyPr anchorCtr="0" anchor="t" bIns="91425" lIns="91425" rIns="91425" wrap="square" tIns="91425"/>
          <a:lstStyle>
            <a:lvl1pPr indent="60960" lvl="0" marL="91440" marR="0" rtl="0" algn="l">
              <a:lnSpc>
                <a:spcPct val="90000"/>
              </a:lnSpc>
              <a:spcBef>
                <a:spcPts val="1200"/>
              </a:spcBef>
              <a:spcAft>
                <a:spcPts val="200"/>
              </a:spcAft>
              <a:buClr>
                <a:schemeClr val="accent1"/>
              </a:buClr>
              <a:buSzPts val="2400"/>
              <a:buFont typeface="Questrial"/>
              <a:buChar char=" "/>
              <a:defRPr b="0" i="0" sz="2400" u="none" cap="none" strike="noStrike">
                <a:solidFill>
                  <a:schemeClr val="dk1"/>
                </a:solidFill>
                <a:latin typeface="Questrial"/>
                <a:ea typeface="Questrial"/>
                <a:cs typeface="Questrial"/>
                <a:sym typeface="Questrial"/>
              </a:defRPr>
            </a:lvl1pPr>
            <a:lvl2pPr indent="-11175" lvl="1" marL="265176" marR="0" rtl="0" algn="l">
              <a:lnSpc>
                <a:spcPct val="90000"/>
              </a:lnSpc>
              <a:spcBef>
                <a:spcPts val="200"/>
              </a:spcBef>
              <a:spcAft>
                <a:spcPts val="400"/>
              </a:spcAft>
              <a:buClr>
                <a:schemeClr val="accent1"/>
              </a:buClr>
              <a:buSzPts val="2000"/>
              <a:buFont typeface="Noto Sans Symbols"/>
              <a:buChar char="•"/>
              <a:defRPr b="0" i="0" sz="2000" u="none" cap="none" strike="noStrike">
                <a:solidFill>
                  <a:schemeClr val="dk1"/>
                </a:solidFill>
                <a:latin typeface="Questrial"/>
                <a:ea typeface="Questrial"/>
                <a:cs typeface="Questrial"/>
                <a:sym typeface="Questrial"/>
              </a:defRPr>
            </a:lvl2pPr>
            <a:lvl3pPr indent="-41655" lvl="2" marL="448056" marR="0" rtl="0" algn="l">
              <a:lnSpc>
                <a:spcPct val="90000"/>
              </a:lnSpc>
              <a:spcBef>
                <a:spcPts val="200"/>
              </a:spcBef>
              <a:spcAft>
                <a:spcPts val="400"/>
              </a:spcAft>
              <a:buClr>
                <a:schemeClr val="accent1"/>
              </a:buClr>
              <a:buSzPts val="1600"/>
              <a:buFont typeface="Noto Sans Symbols"/>
              <a:buChar char="•"/>
              <a:defRPr b="0" i="0" sz="1600" u="none" cap="none" strike="noStrike">
                <a:solidFill>
                  <a:schemeClr val="dk1"/>
                </a:solidFill>
                <a:latin typeface="Questrial"/>
                <a:ea typeface="Questrial"/>
                <a:cs typeface="Questrial"/>
                <a:sym typeface="Questrial"/>
              </a:defRPr>
            </a:lvl3pPr>
            <a:lvl4pPr indent="-35559" lvl="3" marL="594360" marR="0" rtl="0" algn="l">
              <a:lnSpc>
                <a:spcPct val="90000"/>
              </a:lnSpc>
              <a:spcBef>
                <a:spcPts val="200"/>
              </a:spcBef>
              <a:spcAft>
                <a:spcPts val="400"/>
              </a:spcAft>
              <a:buClr>
                <a:schemeClr val="accent1"/>
              </a:buClr>
              <a:buSzPts val="1600"/>
              <a:buFont typeface="Noto Sans Symbols"/>
              <a:buChar char="•"/>
              <a:defRPr b="0" i="0" sz="1600" u="none" cap="none" strike="noStrike">
                <a:solidFill>
                  <a:schemeClr val="dk1"/>
                </a:solidFill>
                <a:latin typeface="Questrial"/>
                <a:ea typeface="Questrial"/>
                <a:cs typeface="Questrial"/>
                <a:sym typeface="Questrial"/>
              </a:defRPr>
            </a:lvl4pPr>
            <a:lvl5pPr indent="-40640" lvl="4" marL="777240" marR="0" rtl="0" algn="l">
              <a:lnSpc>
                <a:spcPct val="90000"/>
              </a:lnSpc>
              <a:spcBef>
                <a:spcPts val="200"/>
              </a:spcBef>
              <a:spcAft>
                <a:spcPts val="400"/>
              </a:spcAft>
              <a:buClr>
                <a:schemeClr val="accent1"/>
              </a:buClr>
              <a:buSzPts val="1600"/>
              <a:buFont typeface="Noto Sans Symbols"/>
              <a:buChar char="•"/>
              <a:defRPr b="0" i="0" sz="1600" u="none" cap="none" strike="noStrike">
                <a:solidFill>
                  <a:schemeClr val="dk1"/>
                </a:solidFill>
                <a:latin typeface="Questrial"/>
                <a:ea typeface="Questrial"/>
                <a:cs typeface="Questrial"/>
                <a:sym typeface="Questrial"/>
              </a:defRPr>
            </a:lvl5pPr>
            <a:lvl6pPr indent="-38100" lvl="5" marL="914400" marR="0" rtl="0" algn="l">
              <a:lnSpc>
                <a:spcPct val="90000"/>
              </a:lnSpc>
              <a:spcBef>
                <a:spcPts val="200"/>
              </a:spcBef>
              <a:spcAft>
                <a:spcPts val="400"/>
              </a:spcAft>
              <a:buClr>
                <a:schemeClr val="accent1"/>
              </a:buClr>
              <a:buSzPts val="1600"/>
              <a:buFont typeface="Noto Sans Symbols"/>
              <a:buChar char="•"/>
              <a:defRPr b="0" i="0" sz="1600" u="none" cap="none" strike="noStrike">
                <a:solidFill>
                  <a:schemeClr val="dk1"/>
                </a:solidFill>
                <a:latin typeface="Questrial"/>
                <a:ea typeface="Questrial"/>
                <a:cs typeface="Questrial"/>
                <a:sym typeface="Questrial"/>
              </a:defRPr>
            </a:lvl6pPr>
            <a:lvl7pPr indent="-44703" lvl="6" marL="1060704" marR="0" rtl="0" algn="l">
              <a:lnSpc>
                <a:spcPct val="90000"/>
              </a:lnSpc>
              <a:spcBef>
                <a:spcPts val="200"/>
              </a:spcBef>
              <a:spcAft>
                <a:spcPts val="400"/>
              </a:spcAft>
              <a:buClr>
                <a:schemeClr val="accent1"/>
              </a:buClr>
              <a:buSzPts val="1600"/>
              <a:buFont typeface="Noto Sans Symbols"/>
              <a:buChar char="•"/>
              <a:defRPr b="0" i="0" sz="1600" u="none" cap="none" strike="noStrike">
                <a:solidFill>
                  <a:schemeClr val="dk1"/>
                </a:solidFill>
                <a:latin typeface="Questrial"/>
                <a:ea typeface="Questrial"/>
                <a:cs typeface="Questrial"/>
                <a:sym typeface="Questrial"/>
              </a:defRPr>
            </a:lvl7pPr>
            <a:lvl8pPr indent="-47752" lvl="7" marL="1216152" marR="0" rtl="0" algn="l">
              <a:lnSpc>
                <a:spcPct val="90000"/>
              </a:lnSpc>
              <a:spcBef>
                <a:spcPts val="200"/>
              </a:spcBef>
              <a:spcAft>
                <a:spcPts val="400"/>
              </a:spcAft>
              <a:buClr>
                <a:schemeClr val="accent1"/>
              </a:buClr>
              <a:buSzPts val="1600"/>
              <a:buFont typeface="Noto Sans Symbols"/>
              <a:buChar char="•"/>
              <a:defRPr b="0" i="0" sz="1600" u="none" cap="none" strike="noStrike">
                <a:solidFill>
                  <a:schemeClr val="dk1"/>
                </a:solidFill>
                <a:latin typeface="Questrial"/>
                <a:ea typeface="Questrial"/>
                <a:cs typeface="Questrial"/>
                <a:sym typeface="Questrial"/>
              </a:defRPr>
            </a:lvl8pPr>
            <a:lvl9pPr indent="-41655" lvl="8" marL="1362456" marR="0" rtl="0" algn="l">
              <a:lnSpc>
                <a:spcPct val="90000"/>
              </a:lnSpc>
              <a:spcBef>
                <a:spcPts val="200"/>
              </a:spcBef>
              <a:spcAft>
                <a:spcPts val="400"/>
              </a:spcAft>
              <a:buClr>
                <a:schemeClr val="accent1"/>
              </a:buClr>
              <a:buSzPts val="1600"/>
              <a:buFont typeface="Noto Sans Symbols"/>
              <a:buChar char="•"/>
              <a:defRPr b="0" i="0" sz="1600" u="none" cap="none" strike="noStrike">
                <a:solidFill>
                  <a:schemeClr val="dk1"/>
                </a:solidFill>
                <a:latin typeface="Questrial"/>
                <a:ea typeface="Questrial"/>
                <a:cs typeface="Questrial"/>
                <a:sym typeface="Questrial"/>
              </a:defRPr>
            </a:lvl9pPr>
          </a:lstStyle>
          <a:p/>
        </p:txBody>
      </p:sp>
      <p:sp>
        <p:nvSpPr>
          <p:cNvPr id="28" name="Shape 28"/>
          <p:cNvSpPr txBox="1"/>
          <p:nvPr>
            <p:ph idx="2" type="body"/>
          </p:nvPr>
        </p:nvSpPr>
        <p:spPr>
          <a:xfrm>
            <a:off x="1024128" y="2257506"/>
            <a:ext cx="4389120" cy="3762294"/>
          </a:xfrm>
          <a:prstGeom prst="rect">
            <a:avLst/>
          </a:prstGeom>
          <a:noFill/>
          <a:ln>
            <a:noFill/>
          </a:ln>
        </p:spPr>
        <p:txBody>
          <a:bodyPr anchorCtr="0" anchor="t" bIns="91425" lIns="91425" rIns="91425" wrap="square" tIns="91425"/>
          <a:lstStyle>
            <a:lvl1pPr indent="0" lvl="0" marL="0" marR="0" rtl="0" algn="l">
              <a:lnSpc>
                <a:spcPct val="108000"/>
              </a:lnSpc>
              <a:spcBef>
                <a:spcPts val="600"/>
              </a:spcBef>
              <a:spcAft>
                <a:spcPts val="200"/>
              </a:spcAft>
              <a:buClr>
                <a:schemeClr val="accent1"/>
              </a:buClr>
              <a:buSzPts val="2200"/>
              <a:buFont typeface="Questrial"/>
              <a:buNone/>
              <a:defRPr b="0" i="0" sz="1600" u="none" cap="none" strike="noStrike">
                <a:solidFill>
                  <a:schemeClr val="dk1"/>
                </a:solidFill>
                <a:latin typeface="Questrial"/>
                <a:ea typeface="Questrial"/>
                <a:cs typeface="Questrial"/>
                <a:sym typeface="Questrial"/>
              </a:defRPr>
            </a:lvl1pPr>
            <a:lvl2pPr indent="0" lvl="1" marL="457200" marR="0" rtl="0" algn="l">
              <a:lnSpc>
                <a:spcPct val="90000"/>
              </a:lnSpc>
              <a:spcBef>
                <a:spcPts val="200"/>
              </a:spcBef>
              <a:spcAft>
                <a:spcPts val="400"/>
              </a:spcAft>
              <a:buClr>
                <a:schemeClr val="accent1"/>
              </a:buClr>
              <a:buSzPts val="1800"/>
              <a:buFont typeface="Noto Sans Symbols"/>
              <a:buNone/>
              <a:defRPr b="0" i="0" sz="1200" u="none" cap="none" strike="noStrike">
                <a:solidFill>
                  <a:schemeClr val="dk1"/>
                </a:solidFill>
                <a:latin typeface="Questrial"/>
                <a:ea typeface="Questrial"/>
                <a:cs typeface="Questrial"/>
                <a:sym typeface="Questrial"/>
              </a:defRPr>
            </a:lvl2pPr>
            <a:lvl3pPr indent="0" lvl="2" marL="914400" marR="0" rtl="0" algn="l">
              <a:lnSpc>
                <a:spcPct val="90000"/>
              </a:lnSpc>
              <a:spcBef>
                <a:spcPts val="200"/>
              </a:spcBef>
              <a:spcAft>
                <a:spcPts val="400"/>
              </a:spcAft>
              <a:buClr>
                <a:schemeClr val="accent1"/>
              </a:buClr>
              <a:buSzPts val="1400"/>
              <a:buFont typeface="Noto Sans Symbols"/>
              <a:buNone/>
              <a:defRPr b="0" i="0" sz="1000" u="none" cap="none" strike="noStrike">
                <a:solidFill>
                  <a:schemeClr val="dk1"/>
                </a:solidFill>
                <a:latin typeface="Questrial"/>
                <a:ea typeface="Questrial"/>
                <a:cs typeface="Questrial"/>
                <a:sym typeface="Questrial"/>
              </a:defRPr>
            </a:lvl3pPr>
            <a:lvl4pPr indent="0" lvl="3" marL="1371600" marR="0" rtl="0" algn="l">
              <a:lnSpc>
                <a:spcPct val="90000"/>
              </a:lnSpc>
              <a:spcBef>
                <a:spcPts val="200"/>
              </a:spcBef>
              <a:spcAft>
                <a:spcPts val="400"/>
              </a:spcAft>
              <a:buClr>
                <a:schemeClr val="accent1"/>
              </a:buClr>
              <a:buSzPts val="1400"/>
              <a:buFont typeface="Noto Sans Symbols"/>
              <a:buNone/>
              <a:defRPr b="0" i="0" sz="900" u="none" cap="none" strike="noStrike">
                <a:solidFill>
                  <a:schemeClr val="dk1"/>
                </a:solidFill>
                <a:latin typeface="Questrial"/>
                <a:ea typeface="Questrial"/>
                <a:cs typeface="Questrial"/>
                <a:sym typeface="Questrial"/>
              </a:defRPr>
            </a:lvl4pPr>
            <a:lvl5pPr indent="0" lvl="4" marL="1828800" marR="0" rtl="0" algn="l">
              <a:lnSpc>
                <a:spcPct val="90000"/>
              </a:lnSpc>
              <a:spcBef>
                <a:spcPts val="200"/>
              </a:spcBef>
              <a:spcAft>
                <a:spcPts val="400"/>
              </a:spcAft>
              <a:buClr>
                <a:schemeClr val="accent1"/>
              </a:buClr>
              <a:buSzPts val="1400"/>
              <a:buFont typeface="Noto Sans Symbols"/>
              <a:buNone/>
              <a:defRPr b="0" i="0" sz="900" u="none" cap="none" strike="noStrike">
                <a:solidFill>
                  <a:schemeClr val="dk1"/>
                </a:solidFill>
                <a:latin typeface="Questrial"/>
                <a:ea typeface="Questrial"/>
                <a:cs typeface="Questrial"/>
                <a:sym typeface="Questrial"/>
              </a:defRPr>
            </a:lvl5pPr>
            <a:lvl6pPr indent="0" lvl="5" marL="2286000" marR="0" rtl="0" algn="l">
              <a:lnSpc>
                <a:spcPct val="90000"/>
              </a:lnSpc>
              <a:spcBef>
                <a:spcPts val="200"/>
              </a:spcBef>
              <a:spcAft>
                <a:spcPts val="400"/>
              </a:spcAft>
              <a:buClr>
                <a:schemeClr val="accent1"/>
              </a:buClr>
              <a:buSzPts val="1400"/>
              <a:buFont typeface="Noto Sans Symbols"/>
              <a:buNone/>
              <a:defRPr b="0" i="0" sz="900" u="none" cap="none" strike="noStrike">
                <a:solidFill>
                  <a:schemeClr val="dk1"/>
                </a:solidFill>
                <a:latin typeface="Questrial"/>
                <a:ea typeface="Questrial"/>
                <a:cs typeface="Questrial"/>
                <a:sym typeface="Questrial"/>
              </a:defRPr>
            </a:lvl6pPr>
            <a:lvl7pPr indent="0" lvl="6" marL="2743200" marR="0" rtl="0" algn="l">
              <a:lnSpc>
                <a:spcPct val="90000"/>
              </a:lnSpc>
              <a:spcBef>
                <a:spcPts val="200"/>
              </a:spcBef>
              <a:spcAft>
                <a:spcPts val="400"/>
              </a:spcAft>
              <a:buClr>
                <a:schemeClr val="accent1"/>
              </a:buClr>
              <a:buSzPts val="1400"/>
              <a:buFont typeface="Noto Sans Symbols"/>
              <a:buNone/>
              <a:defRPr b="0" i="0" sz="900" u="none" cap="none" strike="noStrike">
                <a:solidFill>
                  <a:schemeClr val="dk1"/>
                </a:solidFill>
                <a:latin typeface="Questrial"/>
                <a:ea typeface="Questrial"/>
                <a:cs typeface="Questrial"/>
                <a:sym typeface="Questrial"/>
              </a:defRPr>
            </a:lvl7pPr>
            <a:lvl8pPr indent="0" lvl="7" marL="3200400" marR="0" rtl="0" algn="l">
              <a:lnSpc>
                <a:spcPct val="90000"/>
              </a:lnSpc>
              <a:spcBef>
                <a:spcPts val="200"/>
              </a:spcBef>
              <a:spcAft>
                <a:spcPts val="400"/>
              </a:spcAft>
              <a:buClr>
                <a:schemeClr val="accent1"/>
              </a:buClr>
              <a:buSzPts val="1400"/>
              <a:buFont typeface="Noto Sans Symbols"/>
              <a:buNone/>
              <a:defRPr b="0" i="0" sz="900" u="none" cap="none" strike="noStrike">
                <a:solidFill>
                  <a:schemeClr val="dk1"/>
                </a:solidFill>
                <a:latin typeface="Questrial"/>
                <a:ea typeface="Questrial"/>
                <a:cs typeface="Questrial"/>
                <a:sym typeface="Questrial"/>
              </a:defRPr>
            </a:lvl8pPr>
            <a:lvl9pPr indent="0" lvl="8" marL="3657600" marR="0" rtl="0" algn="l">
              <a:lnSpc>
                <a:spcPct val="90000"/>
              </a:lnSpc>
              <a:spcBef>
                <a:spcPts val="200"/>
              </a:spcBef>
              <a:spcAft>
                <a:spcPts val="400"/>
              </a:spcAft>
              <a:buClr>
                <a:schemeClr val="accent1"/>
              </a:buClr>
              <a:buSzPts val="1400"/>
              <a:buFont typeface="Noto Sans Symbols"/>
              <a:buNone/>
              <a:defRPr b="0" i="0" sz="900" u="none" cap="none" strike="noStrike">
                <a:solidFill>
                  <a:schemeClr val="dk1"/>
                </a:solidFill>
                <a:latin typeface="Questrial"/>
                <a:ea typeface="Questrial"/>
                <a:cs typeface="Questrial"/>
                <a:sym typeface="Questrial"/>
              </a:defRPr>
            </a:lvl9pPr>
          </a:lstStyle>
          <a:p/>
        </p:txBody>
      </p:sp>
      <p:sp>
        <p:nvSpPr>
          <p:cNvPr id="29" name="Shape 29"/>
          <p:cNvSpPr txBox="1"/>
          <p:nvPr>
            <p:ph idx="10" type="dt"/>
          </p:nvPr>
        </p:nvSpPr>
        <p:spPr>
          <a:xfrm>
            <a:off x="1024129" y="6470704"/>
            <a:ext cx="2154143" cy="274320"/>
          </a:xfrm>
          <a:prstGeom prst="rect">
            <a:avLst/>
          </a:prstGeom>
          <a:noFill/>
          <a:ln>
            <a:noFill/>
          </a:ln>
        </p:spPr>
        <p:txBody>
          <a:bodyPr anchorCtr="0" anchor="ctr" bIns="91425" lIns="91425" rIns="91425" wrap="square" tIns="91425"/>
          <a:lstStyle>
            <a:lvl1pPr indent="0" lvl="0" marL="0" marR="0" rtl="0" algn="l">
              <a:spcBef>
                <a:spcPts val="0"/>
              </a:spcBef>
              <a:buSzPts val="1400"/>
              <a:buNone/>
              <a:defRPr b="0" i="0" sz="1000" u="none" cap="none" strike="noStrike">
                <a:solidFill>
                  <a:srgbClr val="0C0C0C"/>
                </a:solidFill>
                <a:latin typeface="Questrial"/>
                <a:ea typeface="Questrial"/>
                <a:cs typeface="Questrial"/>
                <a:sym typeface="Questrial"/>
              </a:defRPr>
            </a:lvl1pPr>
            <a:lvl2pPr indent="0" lvl="1" marL="457200" marR="0" rtl="0" algn="l">
              <a:spcBef>
                <a:spcPts val="0"/>
              </a:spcBef>
              <a:buSzPts val="1400"/>
              <a:buNone/>
              <a:defRPr b="0" i="0" sz="1800" u="none" cap="none" strike="noStrike">
                <a:solidFill>
                  <a:schemeClr val="dk1"/>
                </a:solidFill>
                <a:latin typeface="Questrial"/>
                <a:ea typeface="Questrial"/>
                <a:cs typeface="Questrial"/>
                <a:sym typeface="Questrial"/>
              </a:defRPr>
            </a:lvl2pPr>
            <a:lvl3pPr indent="0" lvl="2" marL="914400" marR="0" rtl="0" algn="l">
              <a:spcBef>
                <a:spcPts val="0"/>
              </a:spcBef>
              <a:buSzPts val="1400"/>
              <a:buNone/>
              <a:defRPr b="0" i="0" sz="1800" u="none" cap="none" strike="noStrike">
                <a:solidFill>
                  <a:schemeClr val="dk1"/>
                </a:solidFill>
                <a:latin typeface="Questrial"/>
                <a:ea typeface="Questrial"/>
                <a:cs typeface="Questrial"/>
                <a:sym typeface="Questrial"/>
              </a:defRPr>
            </a:lvl3pPr>
            <a:lvl4pPr indent="0" lvl="3" marL="1371600" marR="0" rtl="0" algn="l">
              <a:spcBef>
                <a:spcPts val="0"/>
              </a:spcBef>
              <a:buSzPts val="1400"/>
              <a:buNone/>
              <a:defRPr b="0" i="0" sz="1800" u="none" cap="none" strike="noStrike">
                <a:solidFill>
                  <a:schemeClr val="dk1"/>
                </a:solidFill>
                <a:latin typeface="Questrial"/>
                <a:ea typeface="Questrial"/>
                <a:cs typeface="Questrial"/>
                <a:sym typeface="Questrial"/>
              </a:defRPr>
            </a:lvl4pPr>
            <a:lvl5pPr indent="0" lvl="4" marL="1828800" marR="0" rtl="0" algn="l">
              <a:spcBef>
                <a:spcPts val="0"/>
              </a:spcBef>
              <a:buSzPts val="1400"/>
              <a:buNone/>
              <a:defRPr b="0" i="0" sz="1800" u="none" cap="none" strike="noStrike">
                <a:solidFill>
                  <a:schemeClr val="dk1"/>
                </a:solidFill>
                <a:latin typeface="Questrial"/>
                <a:ea typeface="Questrial"/>
                <a:cs typeface="Questrial"/>
                <a:sym typeface="Questrial"/>
              </a:defRPr>
            </a:lvl5pPr>
            <a:lvl6pPr indent="0" lvl="5" marL="2286000" marR="0" rtl="0" algn="l">
              <a:spcBef>
                <a:spcPts val="0"/>
              </a:spcBef>
              <a:buSzPts val="1400"/>
              <a:buNone/>
              <a:defRPr b="0" i="0" sz="1800" u="none" cap="none" strike="noStrike">
                <a:solidFill>
                  <a:schemeClr val="dk1"/>
                </a:solidFill>
                <a:latin typeface="Questrial"/>
                <a:ea typeface="Questrial"/>
                <a:cs typeface="Questrial"/>
                <a:sym typeface="Questrial"/>
              </a:defRPr>
            </a:lvl6pPr>
            <a:lvl7pPr indent="0" lvl="6" marL="2743200" marR="0" rtl="0" algn="l">
              <a:spcBef>
                <a:spcPts val="0"/>
              </a:spcBef>
              <a:buSzPts val="1400"/>
              <a:buNone/>
              <a:defRPr b="0" i="0" sz="1800" u="none" cap="none" strike="noStrike">
                <a:solidFill>
                  <a:schemeClr val="dk1"/>
                </a:solidFill>
                <a:latin typeface="Questrial"/>
                <a:ea typeface="Questrial"/>
                <a:cs typeface="Questrial"/>
                <a:sym typeface="Questrial"/>
              </a:defRPr>
            </a:lvl7pPr>
            <a:lvl8pPr indent="0" lvl="7" marL="3200400" marR="0" rtl="0" algn="l">
              <a:spcBef>
                <a:spcPts val="0"/>
              </a:spcBef>
              <a:buSzPts val="1400"/>
              <a:buNone/>
              <a:defRPr b="0" i="0" sz="1800" u="none" cap="none" strike="noStrike">
                <a:solidFill>
                  <a:schemeClr val="dk1"/>
                </a:solidFill>
                <a:latin typeface="Questrial"/>
                <a:ea typeface="Questrial"/>
                <a:cs typeface="Questrial"/>
                <a:sym typeface="Questrial"/>
              </a:defRPr>
            </a:lvl8pPr>
            <a:lvl9pPr indent="0" lvl="8" marL="3657600" marR="0" rtl="0" algn="l">
              <a:spcBef>
                <a:spcPts val="0"/>
              </a:spcBef>
              <a:buSzPts val="1400"/>
              <a:buNone/>
              <a:defRPr b="0" i="0" sz="1800" u="none" cap="none" strike="noStrike">
                <a:solidFill>
                  <a:schemeClr val="dk1"/>
                </a:solidFill>
                <a:latin typeface="Questrial"/>
                <a:ea typeface="Questrial"/>
                <a:cs typeface="Questrial"/>
                <a:sym typeface="Questrial"/>
              </a:defRPr>
            </a:lvl9pPr>
          </a:lstStyle>
          <a:p/>
        </p:txBody>
      </p:sp>
      <p:sp>
        <p:nvSpPr>
          <p:cNvPr id="30" name="Shape 30"/>
          <p:cNvSpPr txBox="1"/>
          <p:nvPr>
            <p:ph idx="11" type="ftr"/>
          </p:nvPr>
        </p:nvSpPr>
        <p:spPr>
          <a:xfrm>
            <a:off x="4842932" y="6470704"/>
            <a:ext cx="5901459" cy="274320"/>
          </a:xfrm>
          <a:prstGeom prst="rect">
            <a:avLst/>
          </a:prstGeom>
          <a:noFill/>
          <a:ln>
            <a:noFill/>
          </a:ln>
        </p:spPr>
        <p:txBody>
          <a:bodyPr anchorCtr="0" anchor="ctr" bIns="91425" lIns="91425" rIns="91425" wrap="square" tIns="91425"/>
          <a:lstStyle>
            <a:lvl1pPr indent="0" lvl="0" marL="0" marR="0" rtl="0" algn="r">
              <a:spcBef>
                <a:spcPts val="0"/>
              </a:spcBef>
              <a:buSzPts val="1400"/>
              <a:buNone/>
              <a:defRPr b="0" i="0" sz="1000" u="none" cap="none" strike="noStrike">
                <a:solidFill>
                  <a:srgbClr val="0C0C0C"/>
                </a:solidFill>
                <a:latin typeface="Questrial"/>
                <a:ea typeface="Questrial"/>
                <a:cs typeface="Questrial"/>
                <a:sym typeface="Questrial"/>
              </a:defRPr>
            </a:lvl1pPr>
            <a:lvl2pPr indent="0" lvl="1" marL="457200" marR="0" rtl="0" algn="l">
              <a:spcBef>
                <a:spcPts val="0"/>
              </a:spcBef>
              <a:buSzPts val="1400"/>
              <a:buNone/>
              <a:defRPr b="0" i="0" sz="1800" u="none" cap="none" strike="noStrike">
                <a:solidFill>
                  <a:schemeClr val="dk1"/>
                </a:solidFill>
                <a:latin typeface="Questrial"/>
                <a:ea typeface="Questrial"/>
                <a:cs typeface="Questrial"/>
                <a:sym typeface="Questrial"/>
              </a:defRPr>
            </a:lvl2pPr>
            <a:lvl3pPr indent="0" lvl="2" marL="914400" marR="0" rtl="0" algn="l">
              <a:spcBef>
                <a:spcPts val="0"/>
              </a:spcBef>
              <a:buSzPts val="1400"/>
              <a:buNone/>
              <a:defRPr b="0" i="0" sz="1800" u="none" cap="none" strike="noStrike">
                <a:solidFill>
                  <a:schemeClr val="dk1"/>
                </a:solidFill>
                <a:latin typeface="Questrial"/>
                <a:ea typeface="Questrial"/>
                <a:cs typeface="Questrial"/>
                <a:sym typeface="Questrial"/>
              </a:defRPr>
            </a:lvl3pPr>
            <a:lvl4pPr indent="0" lvl="3" marL="1371600" marR="0" rtl="0" algn="l">
              <a:spcBef>
                <a:spcPts val="0"/>
              </a:spcBef>
              <a:buSzPts val="1400"/>
              <a:buNone/>
              <a:defRPr b="0" i="0" sz="1800" u="none" cap="none" strike="noStrike">
                <a:solidFill>
                  <a:schemeClr val="dk1"/>
                </a:solidFill>
                <a:latin typeface="Questrial"/>
                <a:ea typeface="Questrial"/>
                <a:cs typeface="Questrial"/>
                <a:sym typeface="Questrial"/>
              </a:defRPr>
            </a:lvl4pPr>
            <a:lvl5pPr indent="0" lvl="4" marL="1828800" marR="0" rtl="0" algn="l">
              <a:spcBef>
                <a:spcPts val="0"/>
              </a:spcBef>
              <a:buSzPts val="1400"/>
              <a:buNone/>
              <a:defRPr b="0" i="0" sz="1800" u="none" cap="none" strike="noStrike">
                <a:solidFill>
                  <a:schemeClr val="dk1"/>
                </a:solidFill>
                <a:latin typeface="Questrial"/>
                <a:ea typeface="Questrial"/>
                <a:cs typeface="Questrial"/>
                <a:sym typeface="Questrial"/>
              </a:defRPr>
            </a:lvl5pPr>
            <a:lvl6pPr indent="0" lvl="5" marL="2286000" marR="0" rtl="0" algn="l">
              <a:spcBef>
                <a:spcPts val="0"/>
              </a:spcBef>
              <a:buSzPts val="1400"/>
              <a:buNone/>
              <a:defRPr b="0" i="0" sz="1800" u="none" cap="none" strike="noStrike">
                <a:solidFill>
                  <a:schemeClr val="dk1"/>
                </a:solidFill>
                <a:latin typeface="Questrial"/>
                <a:ea typeface="Questrial"/>
                <a:cs typeface="Questrial"/>
                <a:sym typeface="Questrial"/>
              </a:defRPr>
            </a:lvl6pPr>
            <a:lvl7pPr indent="0" lvl="6" marL="2743200" marR="0" rtl="0" algn="l">
              <a:spcBef>
                <a:spcPts val="0"/>
              </a:spcBef>
              <a:buSzPts val="1400"/>
              <a:buNone/>
              <a:defRPr b="0" i="0" sz="1800" u="none" cap="none" strike="noStrike">
                <a:solidFill>
                  <a:schemeClr val="dk1"/>
                </a:solidFill>
                <a:latin typeface="Questrial"/>
                <a:ea typeface="Questrial"/>
                <a:cs typeface="Questrial"/>
                <a:sym typeface="Questrial"/>
              </a:defRPr>
            </a:lvl7pPr>
            <a:lvl8pPr indent="0" lvl="7" marL="3200400" marR="0" rtl="0" algn="l">
              <a:spcBef>
                <a:spcPts val="0"/>
              </a:spcBef>
              <a:buSzPts val="1400"/>
              <a:buNone/>
              <a:defRPr b="0" i="0" sz="1800" u="none" cap="none" strike="noStrike">
                <a:solidFill>
                  <a:schemeClr val="dk1"/>
                </a:solidFill>
                <a:latin typeface="Questrial"/>
                <a:ea typeface="Questrial"/>
                <a:cs typeface="Questrial"/>
                <a:sym typeface="Questrial"/>
              </a:defRPr>
            </a:lvl8pPr>
            <a:lvl9pPr indent="0" lvl="8" marL="3657600" marR="0" rtl="0" algn="l">
              <a:spcBef>
                <a:spcPts val="0"/>
              </a:spcBef>
              <a:buSzPts val="1400"/>
              <a:buNone/>
              <a:defRPr b="0" i="0" sz="1800" u="none" cap="none" strike="noStrike">
                <a:solidFill>
                  <a:schemeClr val="dk1"/>
                </a:solidFill>
                <a:latin typeface="Questrial"/>
                <a:ea typeface="Questrial"/>
                <a:cs typeface="Questrial"/>
                <a:sym typeface="Questrial"/>
              </a:defRPr>
            </a:lvl9pPr>
          </a:lstStyle>
          <a:p/>
        </p:txBody>
      </p:sp>
      <p:sp>
        <p:nvSpPr>
          <p:cNvPr id="31" name="Shape 31"/>
          <p:cNvSpPr txBox="1"/>
          <p:nvPr>
            <p:ph idx="12" type="sldNum"/>
          </p:nvPr>
        </p:nvSpPr>
        <p:spPr>
          <a:xfrm>
            <a:off x="10837333" y="6470704"/>
            <a:ext cx="973667" cy="274320"/>
          </a:xfrm>
          <a:prstGeom prst="rect">
            <a:avLst/>
          </a:prstGeom>
          <a:noFill/>
          <a:ln>
            <a:noFill/>
          </a:ln>
        </p:spPr>
        <p:txBody>
          <a:bodyPr anchorCtr="0" anchor="ctr" bIns="45700" lIns="91425" rIns="91425" wrap="square" tIns="45700">
            <a:noAutofit/>
          </a:bodyPr>
          <a:lstStyle/>
          <a:p>
            <a:pPr indent="0" lvl="0" marL="0" marR="0" rtl="0" algn="l">
              <a:spcBef>
                <a:spcPts val="0"/>
              </a:spcBef>
              <a:buNone/>
            </a:pPr>
            <a:fld id="{00000000-1234-1234-1234-123412341234}" type="slidenum">
              <a:rPr b="0" i="0" lang="en-US" sz="1000" u="none" cap="none" strike="noStrike">
                <a:solidFill>
                  <a:srgbClr val="0C0C0C"/>
                </a:solidFill>
                <a:latin typeface="Questrial"/>
                <a:ea typeface="Questrial"/>
                <a:cs typeface="Questrial"/>
                <a:sym typeface="Questrial"/>
              </a:rPr>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woTxTwoObj">
  <p:cSld name="Comparison">
    <p:spTree>
      <p:nvGrpSpPr>
        <p:cNvPr id="32" name="Shape 32"/>
        <p:cNvGrpSpPr/>
        <p:nvPr/>
      </p:nvGrpSpPr>
      <p:grpSpPr>
        <a:xfrm>
          <a:off x="0" y="0"/>
          <a:ext cx="0" cy="0"/>
          <a:chOff x="0" y="0"/>
          <a:chExt cx="0" cy="0"/>
        </a:xfrm>
      </p:grpSpPr>
      <p:sp>
        <p:nvSpPr>
          <p:cNvPr id="33" name="Shape 33"/>
          <p:cNvSpPr txBox="1"/>
          <p:nvPr>
            <p:ph type="title"/>
          </p:nvPr>
        </p:nvSpPr>
        <p:spPr>
          <a:xfrm>
            <a:off x="1024128" y="585216"/>
            <a:ext cx="9720072" cy="1499616"/>
          </a:xfrm>
          <a:prstGeom prst="rect">
            <a:avLst/>
          </a:prstGeom>
          <a:noFill/>
          <a:ln>
            <a:noFill/>
          </a:ln>
        </p:spPr>
        <p:txBody>
          <a:bodyPr anchorCtr="0" anchor="ctr" bIns="91425" lIns="91425" rIns="91425" wrap="square" tIns="91425"/>
          <a:lstStyle>
            <a:lvl1pPr indent="0" lvl="0" marL="0" marR="0" rtl="0" algn="l">
              <a:lnSpc>
                <a:spcPct val="80000"/>
              </a:lnSpc>
              <a:spcBef>
                <a:spcPts val="0"/>
              </a:spcBef>
              <a:buClr>
                <a:srgbClr val="0C0C0C"/>
              </a:buClr>
              <a:buSzPts val="1400"/>
              <a:buFont typeface="Questrial"/>
              <a:buNone/>
              <a:defRPr b="0" i="0" sz="5000" u="none" cap="none" strike="noStrike">
                <a:solidFill>
                  <a:srgbClr val="0C0C0C"/>
                </a:solidFill>
                <a:latin typeface="Questrial"/>
                <a:ea typeface="Questrial"/>
                <a:cs typeface="Questrial"/>
                <a:sym typeface="Questrial"/>
              </a:defRPr>
            </a:lvl1pPr>
            <a:lvl2pPr indent="0" lvl="1">
              <a:spcBef>
                <a:spcPts val="0"/>
              </a:spcBef>
              <a:buSzPts val="1400"/>
              <a:buNone/>
              <a:defRPr sz="1800"/>
            </a:lvl2pPr>
            <a:lvl3pPr indent="0" lvl="2">
              <a:spcBef>
                <a:spcPts val="0"/>
              </a:spcBef>
              <a:buSzPts val="1400"/>
              <a:buNone/>
              <a:defRPr sz="1800"/>
            </a:lvl3pPr>
            <a:lvl4pPr indent="0" lvl="3">
              <a:spcBef>
                <a:spcPts val="0"/>
              </a:spcBef>
              <a:buSzPts val="1400"/>
              <a:buNone/>
              <a:defRPr sz="1800"/>
            </a:lvl4pPr>
            <a:lvl5pPr indent="0" lvl="4">
              <a:spcBef>
                <a:spcPts val="0"/>
              </a:spcBef>
              <a:buSzPts val="1400"/>
              <a:buNone/>
              <a:defRPr sz="1800"/>
            </a:lvl5pPr>
            <a:lvl6pPr indent="0" lvl="5">
              <a:spcBef>
                <a:spcPts val="0"/>
              </a:spcBef>
              <a:buSzPts val="1400"/>
              <a:buNone/>
              <a:defRPr sz="1800"/>
            </a:lvl6pPr>
            <a:lvl7pPr indent="0" lvl="6">
              <a:spcBef>
                <a:spcPts val="0"/>
              </a:spcBef>
              <a:buSzPts val="1400"/>
              <a:buNone/>
              <a:defRPr sz="1800"/>
            </a:lvl7pPr>
            <a:lvl8pPr indent="0" lvl="7">
              <a:spcBef>
                <a:spcPts val="0"/>
              </a:spcBef>
              <a:buSzPts val="1400"/>
              <a:buNone/>
              <a:defRPr sz="1800"/>
            </a:lvl8pPr>
            <a:lvl9pPr indent="0" lvl="8">
              <a:spcBef>
                <a:spcPts val="0"/>
              </a:spcBef>
              <a:buSzPts val="1400"/>
              <a:buNone/>
              <a:defRPr sz="1800"/>
            </a:lvl9pPr>
          </a:lstStyle>
          <a:p/>
        </p:txBody>
      </p:sp>
      <p:sp>
        <p:nvSpPr>
          <p:cNvPr id="34" name="Shape 34"/>
          <p:cNvSpPr txBox="1"/>
          <p:nvPr>
            <p:ph idx="1" type="body"/>
          </p:nvPr>
        </p:nvSpPr>
        <p:spPr>
          <a:xfrm>
            <a:off x="1024128" y="2179636"/>
            <a:ext cx="4754880" cy="822960"/>
          </a:xfrm>
          <a:prstGeom prst="rect">
            <a:avLst/>
          </a:prstGeom>
          <a:noFill/>
          <a:ln>
            <a:noFill/>
          </a:ln>
        </p:spPr>
        <p:txBody>
          <a:bodyPr anchorCtr="0" anchor="ctr" bIns="91425" lIns="91425" rIns="91425" wrap="square" tIns="91425"/>
          <a:lstStyle>
            <a:lvl1pPr indent="0" lvl="0" marL="0" marR="0" rtl="0" algn="l">
              <a:lnSpc>
                <a:spcPct val="90000"/>
              </a:lnSpc>
              <a:spcBef>
                <a:spcPts val="0"/>
              </a:spcBef>
              <a:spcAft>
                <a:spcPts val="0"/>
              </a:spcAft>
              <a:buClr>
                <a:schemeClr val="accent1"/>
              </a:buClr>
              <a:buSzPts val="2200"/>
              <a:buFont typeface="Questrial"/>
              <a:buNone/>
              <a:defRPr b="0" i="0" sz="2300" u="none" cap="none" strike="noStrike">
                <a:solidFill>
                  <a:schemeClr val="accent1"/>
                </a:solidFill>
                <a:latin typeface="Questrial"/>
                <a:ea typeface="Questrial"/>
                <a:cs typeface="Questrial"/>
                <a:sym typeface="Questrial"/>
              </a:defRPr>
            </a:lvl1pPr>
            <a:lvl2pPr indent="0" lvl="1" marL="457200" marR="0" rtl="0" algn="l">
              <a:lnSpc>
                <a:spcPct val="90000"/>
              </a:lnSpc>
              <a:spcBef>
                <a:spcPts val="200"/>
              </a:spcBef>
              <a:spcAft>
                <a:spcPts val="400"/>
              </a:spcAft>
              <a:buClr>
                <a:schemeClr val="accent1"/>
              </a:buClr>
              <a:buSzPts val="1800"/>
              <a:buFont typeface="Noto Sans Symbols"/>
              <a:buNone/>
              <a:defRPr b="1" i="0" sz="2000" u="none" cap="none" strike="noStrike">
                <a:solidFill>
                  <a:schemeClr val="dk1"/>
                </a:solidFill>
                <a:latin typeface="Questrial"/>
                <a:ea typeface="Questrial"/>
                <a:cs typeface="Questrial"/>
                <a:sym typeface="Questrial"/>
              </a:defRPr>
            </a:lvl2pPr>
            <a:lvl3pPr indent="0" lvl="2" marL="914400" marR="0" rtl="0" algn="l">
              <a:lnSpc>
                <a:spcPct val="90000"/>
              </a:lnSpc>
              <a:spcBef>
                <a:spcPts val="200"/>
              </a:spcBef>
              <a:spcAft>
                <a:spcPts val="400"/>
              </a:spcAft>
              <a:buClr>
                <a:schemeClr val="accent1"/>
              </a:buClr>
              <a:buSzPts val="1400"/>
              <a:buFont typeface="Noto Sans Symbols"/>
              <a:buNone/>
              <a:defRPr b="1" i="0" sz="1800" u="none" cap="none" strike="noStrike">
                <a:solidFill>
                  <a:schemeClr val="dk1"/>
                </a:solidFill>
                <a:latin typeface="Questrial"/>
                <a:ea typeface="Questrial"/>
                <a:cs typeface="Questrial"/>
                <a:sym typeface="Questrial"/>
              </a:defRPr>
            </a:lvl3pPr>
            <a:lvl4pPr indent="0" lvl="3" marL="1371600" marR="0" rtl="0" algn="l">
              <a:lnSpc>
                <a:spcPct val="90000"/>
              </a:lnSpc>
              <a:spcBef>
                <a:spcPts val="200"/>
              </a:spcBef>
              <a:spcAft>
                <a:spcPts val="400"/>
              </a:spcAft>
              <a:buClr>
                <a:schemeClr val="accent1"/>
              </a:buClr>
              <a:buSzPts val="1400"/>
              <a:buFont typeface="Noto Sans Symbols"/>
              <a:buNone/>
              <a:defRPr b="1" i="0" sz="1600" u="none" cap="none" strike="noStrike">
                <a:solidFill>
                  <a:schemeClr val="dk1"/>
                </a:solidFill>
                <a:latin typeface="Questrial"/>
                <a:ea typeface="Questrial"/>
                <a:cs typeface="Questrial"/>
                <a:sym typeface="Questrial"/>
              </a:defRPr>
            </a:lvl4pPr>
            <a:lvl5pPr indent="0" lvl="4" marL="1828800" marR="0" rtl="0" algn="l">
              <a:lnSpc>
                <a:spcPct val="90000"/>
              </a:lnSpc>
              <a:spcBef>
                <a:spcPts val="200"/>
              </a:spcBef>
              <a:spcAft>
                <a:spcPts val="400"/>
              </a:spcAft>
              <a:buClr>
                <a:schemeClr val="accent1"/>
              </a:buClr>
              <a:buSzPts val="1400"/>
              <a:buFont typeface="Noto Sans Symbols"/>
              <a:buNone/>
              <a:defRPr b="1" i="0" sz="1600" u="none" cap="none" strike="noStrike">
                <a:solidFill>
                  <a:schemeClr val="dk1"/>
                </a:solidFill>
                <a:latin typeface="Questrial"/>
                <a:ea typeface="Questrial"/>
                <a:cs typeface="Questrial"/>
                <a:sym typeface="Questrial"/>
              </a:defRPr>
            </a:lvl5pPr>
            <a:lvl6pPr indent="0" lvl="5" marL="2286000" marR="0" rtl="0" algn="l">
              <a:lnSpc>
                <a:spcPct val="90000"/>
              </a:lnSpc>
              <a:spcBef>
                <a:spcPts val="200"/>
              </a:spcBef>
              <a:spcAft>
                <a:spcPts val="400"/>
              </a:spcAft>
              <a:buClr>
                <a:schemeClr val="accent1"/>
              </a:buClr>
              <a:buSzPts val="1400"/>
              <a:buFont typeface="Noto Sans Symbols"/>
              <a:buNone/>
              <a:defRPr b="1" i="0" sz="1600" u="none" cap="none" strike="noStrike">
                <a:solidFill>
                  <a:schemeClr val="dk1"/>
                </a:solidFill>
                <a:latin typeface="Questrial"/>
                <a:ea typeface="Questrial"/>
                <a:cs typeface="Questrial"/>
                <a:sym typeface="Questrial"/>
              </a:defRPr>
            </a:lvl6pPr>
            <a:lvl7pPr indent="0" lvl="6" marL="2743200" marR="0" rtl="0" algn="l">
              <a:lnSpc>
                <a:spcPct val="90000"/>
              </a:lnSpc>
              <a:spcBef>
                <a:spcPts val="200"/>
              </a:spcBef>
              <a:spcAft>
                <a:spcPts val="400"/>
              </a:spcAft>
              <a:buClr>
                <a:schemeClr val="accent1"/>
              </a:buClr>
              <a:buSzPts val="1400"/>
              <a:buFont typeface="Noto Sans Symbols"/>
              <a:buNone/>
              <a:defRPr b="1" i="0" sz="1600" u="none" cap="none" strike="noStrike">
                <a:solidFill>
                  <a:schemeClr val="dk1"/>
                </a:solidFill>
                <a:latin typeface="Questrial"/>
                <a:ea typeface="Questrial"/>
                <a:cs typeface="Questrial"/>
                <a:sym typeface="Questrial"/>
              </a:defRPr>
            </a:lvl7pPr>
            <a:lvl8pPr indent="0" lvl="7" marL="3200400" marR="0" rtl="0" algn="l">
              <a:lnSpc>
                <a:spcPct val="90000"/>
              </a:lnSpc>
              <a:spcBef>
                <a:spcPts val="200"/>
              </a:spcBef>
              <a:spcAft>
                <a:spcPts val="400"/>
              </a:spcAft>
              <a:buClr>
                <a:schemeClr val="accent1"/>
              </a:buClr>
              <a:buSzPts val="1400"/>
              <a:buFont typeface="Noto Sans Symbols"/>
              <a:buNone/>
              <a:defRPr b="1" i="0" sz="1600" u="none" cap="none" strike="noStrike">
                <a:solidFill>
                  <a:schemeClr val="dk1"/>
                </a:solidFill>
                <a:latin typeface="Questrial"/>
                <a:ea typeface="Questrial"/>
                <a:cs typeface="Questrial"/>
                <a:sym typeface="Questrial"/>
              </a:defRPr>
            </a:lvl8pPr>
            <a:lvl9pPr indent="0" lvl="8" marL="3657600" marR="0" rtl="0" algn="l">
              <a:lnSpc>
                <a:spcPct val="90000"/>
              </a:lnSpc>
              <a:spcBef>
                <a:spcPts val="200"/>
              </a:spcBef>
              <a:spcAft>
                <a:spcPts val="400"/>
              </a:spcAft>
              <a:buClr>
                <a:schemeClr val="accent1"/>
              </a:buClr>
              <a:buSzPts val="1400"/>
              <a:buFont typeface="Noto Sans Symbols"/>
              <a:buNone/>
              <a:defRPr b="1" i="0" sz="1600" u="none" cap="none" strike="noStrike">
                <a:solidFill>
                  <a:schemeClr val="dk1"/>
                </a:solidFill>
                <a:latin typeface="Questrial"/>
                <a:ea typeface="Questrial"/>
                <a:cs typeface="Questrial"/>
                <a:sym typeface="Questrial"/>
              </a:defRPr>
            </a:lvl9pPr>
          </a:lstStyle>
          <a:p/>
        </p:txBody>
      </p:sp>
      <p:sp>
        <p:nvSpPr>
          <p:cNvPr id="35" name="Shape 35"/>
          <p:cNvSpPr txBox="1"/>
          <p:nvPr>
            <p:ph idx="2" type="body"/>
          </p:nvPr>
        </p:nvSpPr>
        <p:spPr>
          <a:xfrm>
            <a:off x="1024128" y="2967788"/>
            <a:ext cx="4754880" cy="3341572"/>
          </a:xfrm>
          <a:prstGeom prst="rect">
            <a:avLst/>
          </a:prstGeom>
          <a:noFill/>
          <a:ln>
            <a:noFill/>
          </a:ln>
        </p:spPr>
        <p:txBody>
          <a:bodyPr anchorCtr="0" anchor="t" bIns="91425" lIns="91425" rIns="91425" wrap="square" tIns="91425"/>
          <a:lstStyle>
            <a:lvl1pPr indent="48260" lvl="0" marL="91440" marR="0" rtl="0" algn="l">
              <a:lnSpc>
                <a:spcPct val="90000"/>
              </a:lnSpc>
              <a:spcBef>
                <a:spcPts val="1200"/>
              </a:spcBef>
              <a:spcAft>
                <a:spcPts val="200"/>
              </a:spcAft>
              <a:buClr>
                <a:schemeClr val="accent1"/>
              </a:buClr>
              <a:buSzPts val="2200"/>
              <a:buFont typeface="Questrial"/>
              <a:buChar char=" "/>
              <a:defRPr b="0" i="0" sz="2200" u="none" cap="none" strike="noStrike">
                <a:solidFill>
                  <a:schemeClr val="dk1"/>
                </a:solidFill>
                <a:latin typeface="Questrial"/>
                <a:ea typeface="Questrial"/>
                <a:cs typeface="Questrial"/>
                <a:sym typeface="Questrial"/>
              </a:defRPr>
            </a:lvl1pPr>
            <a:lvl2pPr indent="-23875" lvl="1" marL="265176" marR="0" rtl="0" algn="l">
              <a:lnSpc>
                <a:spcPct val="90000"/>
              </a:lnSpc>
              <a:spcBef>
                <a:spcPts val="200"/>
              </a:spcBef>
              <a:spcAft>
                <a:spcPts val="400"/>
              </a:spcAft>
              <a:buClr>
                <a:schemeClr val="accent1"/>
              </a:buClr>
              <a:buSzPts val="1800"/>
              <a:buFont typeface="Noto Sans Symbols"/>
              <a:buChar char="•"/>
              <a:defRPr b="0" i="0" sz="1800" u="none" cap="none" strike="noStrike">
                <a:solidFill>
                  <a:schemeClr val="dk1"/>
                </a:solidFill>
                <a:latin typeface="Questrial"/>
                <a:ea typeface="Questrial"/>
                <a:cs typeface="Questrial"/>
                <a:sym typeface="Questrial"/>
              </a:defRPr>
            </a:lvl2pPr>
            <a:lvl3pPr indent="-54355" lvl="2" marL="448056" marR="0" rtl="0" algn="l">
              <a:lnSpc>
                <a:spcPct val="90000"/>
              </a:lnSpc>
              <a:spcBef>
                <a:spcPts val="200"/>
              </a:spcBef>
              <a:spcAft>
                <a:spcPts val="400"/>
              </a:spcAft>
              <a:buClr>
                <a:schemeClr val="accent1"/>
              </a:buClr>
              <a:buSzPts val="1400"/>
              <a:buFont typeface="Noto Sans Symbols"/>
              <a:buChar char="•"/>
              <a:defRPr b="0" i="0" sz="1400" u="none" cap="none" strike="noStrike">
                <a:solidFill>
                  <a:schemeClr val="dk1"/>
                </a:solidFill>
                <a:latin typeface="Questrial"/>
                <a:ea typeface="Questrial"/>
                <a:cs typeface="Questrial"/>
                <a:sym typeface="Questrial"/>
              </a:defRPr>
            </a:lvl3pPr>
            <a:lvl4pPr indent="-48259" lvl="3" marL="594360" marR="0" rtl="0" algn="l">
              <a:lnSpc>
                <a:spcPct val="90000"/>
              </a:lnSpc>
              <a:spcBef>
                <a:spcPts val="200"/>
              </a:spcBef>
              <a:spcAft>
                <a:spcPts val="400"/>
              </a:spcAft>
              <a:buClr>
                <a:schemeClr val="accent1"/>
              </a:buClr>
              <a:buSzPts val="1400"/>
              <a:buFont typeface="Noto Sans Symbols"/>
              <a:buChar char="•"/>
              <a:defRPr b="0" i="0" sz="1400" u="none" cap="none" strike="noStrike">
                <a:solidFill>
                  <a:schemeClr val="dk1"/>
                </a:solidFill>
                <a:latin typeface="Questrial"/>
                <a:ea typeface="Questrial"/>
                <a:cs typeface="Questrial"/>
                <a:sym typeface="Questrial"/>
              </a:defRPr>
            </a:lvl4pPr>
            <a:lvl5pPr indent="-53340" lvl="4" marL="777240" marR="0" rtl="0" algn="l">
              <a:lnSpc>
                <a:spcPct val="90000"/>
              </a:lnSpc>
              <a:spcBef>
                <a:spcPts val="200"/>
              </a:spcBef>
              <a:spcAft>
                <a:spcPts val="400"/>
              </a:spcAft>
              <a:buClr>
                <a:schemeClr val="accent1"/>
              </a:buClr>
              <a:buSzPts val="1400"/>
              <a:buFont typeface="Noto Sans Symbols"/>
              <a:buChar char="•"/>
              <a:defRPr b="0" i="0" sz="1400" u="none" cap="none" strike="noStrike">
                <a:solidFill>
                  <a:schemeClr val="dk1"/>
                </a:solidFill>
                <a:latin typeface="Questrial"/>
                <a:ea typeface="Questrial"/>
                <a:cs typeface="Questrial"/>
                <a:sym typeface="Questrial"/>
              </a:defRPr>
            </a:lvl5pPr>
            <a:lvl6pPr indent="-50800" lvl="5" marL="914400" marR="0" rtl="0" algn="l">
              <a:lnSpc>
                <a:spcPct val="90000"/>
              </a:lnSpc>
              <a:spcBef>
                <a:spcPts val="200"/>
              </a:spcBef>
              <a:spcAft>
                <a:spcPts val="400"/>
              </a:spcAft>
              <a:buClr>
                <a:schemeClr val="accent1"/>
              </a:buClr>
              <a:buSzPts val="1400"/>
              <a:buFont typeface="Noto Sans Symbols"/>
              <a:buChar char="•"/>
              <a:defRPr b="0" i="0" sz="1400" u="none" cap="none" strike="noStrike">
                <a:solidFill>
                  <a:schemeClr val="dk1"/>
                </a:solidFill>
                <a:latin typeface="Questrial"/>
                <a:ea typeface="Questrial"/>
                <a:cs typeface="Questrial"/>
                <a:sym typeface="Questrial"/>
              </a:defRPr>
            </a:lvl6pPr>
            <a:lvl7pPr indent="-57403" lvl="6" marL="1060704" marR="0" rtl="0" algn="l">
              <a:lnSpc>
                <a:spcPct val="90000"/>
              </a:lnSpc>
              <a:spcBef>
                <a:spcPts val="200"/>
              </a:spcBef>
              <a:spcAft>
                <a:spcPts val="400"/>
              </a:spcAft>
              <a:buClr>
                <a:schemeClr val="accent1"/>
              </a:buClr>
              <a:buSzPts val="1400"/>
              <a:buFont typeface="Noto Sans Symbols"/>
              <a:buChar char="•"/>
              <a:defRPr b="0" i="0" sz="1400" u="none" cap="none" strike="noStrike">
                <a:solidFill>
                  <a:schemeClr val="dk1"/>
                </a:solidFill>
                <a:latin typeface="Questrial"/>
                <a:ea typeface="Questrial"/>
                <a:cs typeface="Questrial"/>
                <a:sym typeface="Questrial"/>
              </a:defRPr>
            </a:lvl7pPr>
            <a:lvl8pPr indent="-60452" lvl="7" marL="1216152" marR="0" rtl="0" algn="l">
              <a:lnSpc>
                <a:spcPct val="90000"/>
              </a:lnSpc>
              <a:spcBef>
                <a:spcPts val="200"/>
              </a:spcBef>
              <a:spcAft>
                <a:spcPts val="400"/>
              </a:spcAft>
              <a:buClr>
                <a:schemeClr val="accent1"/>
              </a:buClr>
              <a:buSzPts val="1400"/>
              <a:buFont typeface="Noto Sans Symbols"/>
              <a:buChar char="•"/>
              <a:defRPr b="0" i="0" sz="1400" u="none" cap="none" strike="noStrike">
                <a:solidFill>
                  <a:schemeClr val="dk1"/>
                </a:solidFill>
                <a:latin typeface="Questrial"/>
                <a:ea typeface="Questrial"/>
                <a:cs typeface="Questrial"/>
                <a:sym typeface="Questrial"/>
              </a:defRPr>
            </a:lvl8pPr>
            <a:lvl9pPr indent="-54355" lvl="8" marL="1362456" marR="0" rtl="0" algn="l">
              <a:lnSpc>
                <a:spcPct val="90000"/>
              </a:lnSpc>
              <a:spcBef>
                <a:spcPts val="200"/>
              </a:spcBef>
              <a:spcAft>
                <a:spcPts val="400"/>
              </a:spcAft>
              <a:buClr>
                <a:schemeClr val="accent1"/>
              </a:buClr>
              <a:buSzPts val="1400"/>
              <a:buFont typeface="Noto Sans Symbols"/>
              <a:buChar char="•"/>
              <a:defRPr b="0" i="0" sz="1400" u="none" cap="none" strike="noStrike">
                <a:solidFill>
                  <a:schemeClr val="dk1"/>
                </a:solidFill>
                <a:latin typeface="Questrial"/>
                <a:ea typeface="Questrial"/>
                <a:cs typeface="Questrial"/>
                <a:sym typeface="Questrial"/>
              </a:defRPr>
            </a:lvl9pPr>
          </a:lstStyle>
          <a:p/>
        </p:txBody>
      </p:sp>
      <p:sp>
        <p:nvSpPr>
          <p:cNvPr id="36" name="Shape 36"/>
          <p:cNvSpPr txBox="1"/>
          <p:nvPr>
            <p:ph idx="3" type="body"/>
          </p:nvPr>
        </p:nvSpPr>
        <p:spPr>
          <a:xfrm>
            <a:off x="5990888" y="2179636"/>
            <a:ext cx="4754880" cy="822960"/>
          </a:xfrm>
          <a:prstGeom prst="rect">
            <a:avLst/>
          </a:prstGeom>
          <a:noFill/>
          <a:ln>
            <a:noFill/>
          </a:ln>
        </p:spPr>
        <p:txBody>
          <a:bodyPr anchorCtr="0" anchor="ctr" bIns="91425" lIns="91425" rIns="91425" wrap="square" tIns="91425"/>
          <a:lstStyle>
            <a:lvl1pPr indent="0" lvl="0" marL="0" marR="0" rtl="0" algn="l">
              <a:lnSpc>
                <a:spcPct val="90000"/>
              </a:lnSpc>
              <a:spcBef>
                <a:spcPts val="0"/>
              </a:spcBef>
              <a:spcAft>
                <a:spcPts val="0"/>
              </a:spcAft>
              <a:buClr>
                <a:schemeClr val="accent1"/>
              </a:buClr>
              <a:buSzPts val="2200"/>
              <a:buFont typeface="Questrial"/>
              <a:buNone/>
              <a:defRPr b="0" i="0" sz="2300" u="none" cap="none" strike="noStrike">
                <a:solidFill>
                  <a:schemeClr val="accent1"/>
                </a:solidFill>
                <a:latin typeface="Questrial"/>
                <a:ea typeface="Questrial"/>
                <a:cs typeface="Questrial"/>
                <a:sym typeface="Questrial"/>
              </a:defRPr>
            </a:lvl1pPr>
            <a:lvl2pPr indent="0" lvl="1" marL="457200" marR="0" rtl="0" algn="l">
              <a:lnSpc>
                <a:spcPct val="90000"/>
              </a:lnSpc>
              <a:spcBef>
                <a:spcPts val="200"/>
              </a:spcBef>
              <a:spcAft>
                <a:spcPts val="400"/>
              </a:spcAft>
              <a:buClr>
                <a:schemeClr val="accent1"/>
              </a:buClr>
              <a:buSzPts val="1800"/>
              <a:buFont typeface="Noto Sans Symbols"/>
              <a:buNone/>
              <a:defRPr b="1" i="0" sz="2000" u="none" cap="none" strike="noStrike">
                <a:solidFill>
                  <a:schemeClr val="dk1"/>
                </a:solidFill>
                <a:latin typeface="Questrial"/>
                <a:ea typeface="Questrial"/>
                <a:cs typeface="Questrial"/>
                <a:sym typeface="Questrial"/>
              </a:defRPr>
            </a:lvl2pPr>
            <a:lvl3pPr indent="0" lvl="2" marL="914400" marR="0" rtl="0" algn="l">
              <a:lnSpc>
                <a:spcPct val="90000"/>
              </a:lnSpc>
              <a:spcBef>
                <a:spcPts val="200"/>
              </a:spcBef>
              <a:spcAft>
                <a:spcPts val="400"/>
              </a:spcAft>
              <a:buClr>
                <a:schemeClr val="accent1"/>
              </a:buClr>
              <a:buSzPts val="1400"/>
              <a:buFont typeface="Noto Sans Symbols"/>
              <a:buNone/>
              <a:defRPr b="1" i="0" sz="1800" u="none" cap="none" strike="noStrike">
                <a:solidFill>
                  <a:schemeClr val="dk1"/>
                </a:solidFill>
                <a:latin typeface="Questrial"/>
                <a:ea typeface="Questrial"/>
                <a:cs typeface="Questrial"/>
                <a:sym typeface="Questrial"/>
              </a:defRPr>
            </a:lvl3pPr>
            <a:lvl4pPr indent="0" lvl="3" marL="1371600" marR="0" rtl="0" algn="l">
              <a:lnSpc>
                <a:spcPct val="90000"/>
              </a:lnSpc>
              <a:spcBef>
                <a:spcPts val="200"/>
              </a:spcBef>
              <a:spcAft>
                <a:spcPts val="400"/>
              </a:spcAft>
              <a:buClr>
                <a:schemeClr val="accent1"/>
              </a:buClr>
              <a:buSzPts val="1400"/>
              <a:buFont typeface="Noto Sans Symbols"/>
              <a:buNone/>
              <a:defRPr b="1" i="0" sz="1600" u="none" cap="none" strike="noStrike">
                <a:solidFill>
                  <a:schemeClr val="dk1"/>
                </a:solidFill>
                <a:latin typeface="Questrial"/>
                <a:ea typeface="Questrial"/>
                <a:cs typeface="Questrial"/>
                <a:sym typeface="Questrial"/>
              </a:defRPr>
            </a:lvl4pPr>
            <a:lvl5pPr indent="0" lvl="4" marL="1828800" marR="0" rtl="0" algn="l">
              <a:lnSpc>
                <a:spcPct val="90000"/>
              </a:lnSpc>
              <a:spcBef>
                <a:spcPts val="200"/>
              </a:spcBef>
              <a:spcAft>
                <a:spcPts val="400"/>
              </a:spcAft>
              <a:buClr>
                <a:schemeClr val="accent1"/>
              </a:buClr>
              <a:buSzPts val="1400"/>
              <a:buFont typeface="Noto Sans Symbols"/>
              <a:buNone/>
              <a:defRPr b="1" i="0" sz="1600" u="none" cap="none" strike="noStrike">
                <a:solidFill>
                  <a:schemeClr val="dk1"/>
                </a:solidFill>
                <a:latin typeface="Questrial"/>
                <a:ea typeface="Questrial"/>
                <a:cs typeface="Questrial"/>
                <a:sym typeface="Questrial"/>
              </a:defRPr>
            </a:lvl5pPr>
            <a:lvl6pPr indent="0" lvl="5" marL="2286000" marR="0" rtl="0" algn="l">
              <a:lnSpc>
                <a:spcPct val="90000"/>
              </a:lnSpc>
              <a:spcBef>
                <a:spcPts val="200"/>
              </a:spcBef>
              <a:spcAft>
                <a:spcPts val="400"/>
              </a:spcAft>
              <a:buClr>
                <a:schemeClr val="accent1"/>
              </a:buClr>
              <a:buSzPts val="1400"/>
              <a:buFont typeface="Noto Sans Symbols"/>
              <a:buNone/>
              <a:defRPr b="1" i="0" sz="1600" u="none" cap="none" strike="noStrike">
                <a:solidFill>
                  <a:schemeClr val="dk1"/>
                </a:solidFill>
                <a:latin typeface="Questrial"/>
                <a:ea typeface="Questrial"/>
                <a:cs typeface="Questrial"/>
                <a:sym typeface="Questrial"/>
              </a:defRPr>
            </a:lvl6pPr>
            <a:lvl7pPr indent="0" lvl="6" marL="2743200" marR="0" rtl="0" algn="l">
              <a:lnSpc>
                <a:spcPct val="90000"/>
              </a:lnSpc>
              <a:spcBef>
                <a:spcPts val="200"/>
              </a:spcBef>
              <a:spcAft>
                <a:spcPts val="400"/>
              </a:spcAft>
              <a:buClr>
                <a:schemeClr val="accent1"/>
              </a:buClr>
              <a:buSzPts val="1400"/>
              <a:buFont typeface="Noto Sans Symbols"/>
              <a:buNone/>
              <a:defRPr b="1" i="0" sz="1600" u="none" cap="none" strike="noStrike">
                <a:solidFill>
                  <a:schemeClr val="dk1"/>
                </a:solidFill>
                <a:latin typeface="Questrial"/>
                <a:ea typeface="Questrial"/>
                <a:cs typeface="Questrial"/>
                <a:sym typeface="Questrial"/>
              </a:defRPr>
            </a:lvl7pPr>
            <a:lvl8pPr indent="0" lvl="7" marL="3200400" marR="0" rtl="0" algn="l">
              <a:lnSpc>
                <a:spcPct val="90000"/>
              </a:lnSpc>
              <a:spcBef>
                <a:spcPts val="200"/>
              </a:spcBef>
              <a:spcAft>
                <a:spcPts val="400"/>
              </a:spcAft>
              <a:buClr>
                <a:schemeClr val="accent1"/>
              </a:buClr>
              <a:buSzPts val="1400"/>
              <a:buFont typeface="Noto Sans Symbols"/>
              <a:buNone/>
              <a:defRPr b="1" i="0" sz="1600" u="none" cap="none" strike="noStrike">
                <a:solidFill>
                  <a:schemeClr val="dk1"/>
                </a:solidFill>
                <a:latin typeface="Questrial"/>
                <a:ea typeface="Questrial"/>
                <a:cs typeface="Questrial"/>
                <a:sym typeface="Questrial"/>
              </a:defRPr>
            </a:lvl8pPr>
            <a:lvl9pPr indent="0" lvl="8" marL="3657600" marR="0" rtl="0" algn="l">
              <a:lnSpc>
                <a:spcPct val="90000"/>
              </a:lnSpc>
              <a:spcBef>
                <a:spcPts val="200"/>
              </a:spcBef>
              <a:spcAft>
                <a:spcPts val="400"/>
              </a:spcAft>
              <a:buClr>
                <a:schemeClr val="accent1"/>
              </a:buClr>
              <a:buSzPts val="1400"/>
              <a:buFont typeface="Noto Sans Symbols"/>
              <a:buNone/>
              <a:defRPr b="1" i="0" sz="1600" u="none" cap="none" strike="noStrike">
                <a:solidFill>
                  <a:schemeClr val="dk1"/>
                </a:solidFill>
                <a:latin typeface="Questrial"/>
                <a:ea typeface="Questrial"/>
                <a:cs typeface="Questrial"/>
                <a:sym typeface="Questrial"/>
              </a:defRPr>
            </a:lvl9pPr>
          </a:lstStyle>
          <a:p/>
        </p:txBody>
      </p:sp>
      <p:sp>
        <p:nvSpPr>
          <p:cNvPr id="37" name="Shape 37"/>
          <p:cNvSpPr txBox="1"/>
          <p:nvPr>
            <p:ph idx="4" type="body"/>
          </p:nvPr>
        </p:nvSpPr>
        <p:spPr>
          <a:xfrm>
            <a:off x="5990888" y="2967788"/>
            <a:ext cx="4754880" cy="3341572"/>
          </a:xfrm>
          <a:prstGeom prst="rect">
            <a:avLst/>
          </a:prstGeom>
          <a:noFill/>
          <a:ln>
            <a:noFill/>
          </a:ln>
        </p:spPr>
        <p:txBody>
          <a:bodyPr anchorCtr="0" anchor="t" bIns="91425" lIns="91425" rIns="91425" wrap="square" tIns="91425"/>
          <a:lstStyle>
            <a:lvl1pPr indent="48260" lvl="0" marL="91440" marR="0" rtl="0" algn="l">
              <a:lnSpc>
                <a:spcPct val="90000"/>
              </a:lnSpc>
              <a:spcBef>
                <a:spcPts val="1200"/>
              </a:spcBef>
              <a:spcAft>
                <a:spcPts val="200"/>
              </a:spcAft>
              <a:buClr>
                <a:schemeClr val="accent1"/>
              </a:buClr>
              <a:buSzPts val="2200"/>
              <a:buFont typeface="Questrial"/>
              <a:buChar char=" "/>
              <a:defRPr b="0" i="0" sz="2200" u="none" cap="none" strike="noStrike">
                <a:solidFill>
                  <a:schemeClr val="dk1"/>
                </a:solidFill>
                <a:latin typeface="Questrial"/>
                <a:ea typeface="Questrial"/>
                <a:cs typeface="Questrial"/>
                <a:sym typeface="Questrial"/>
              </a:defRPr>
            </a:lvl1pPr>
            <a:lvl2pPr indent="-23875" lvl="1" marL="265176" marR="0" rtl="0" algn="l">
              <a:lnSpc>
                <a:spcPct val="90000"/>
              </a:lnSpc>
              <a:spcBef>
                <a:spcPts val="200"/>
              </a:spcBef>
              <a:spcAft>
                <a:spcPts val="400"/>
              </a:spcAft>
              <a:buClr>
                <a:schemeClr val="accent1"/>
              </a:buClr>
              <a:buSzPts val="1800"/>
              <a:buFont typeface="Noto Sans Symbols"/>
              <a:buChar char="•"/>
              <a:defRPr b="0" i="0" sz="1800" u="none" cap="none" strike="noStrike">
                <a:solidFill>
                  <a:schemeClr val="dk1"/>
                </a:solidFill>
                <a:latin typeface="Questrial"/>
                <a:ea typeface="Questrial"/>
                <a:cs typeface="Questrial"/>
                <a:sym typeface="Questrial"/>
              </a:defRPr>
            </a:lvl2pPr>
            <a:lvl3pPr indent="-54355" lvl="2" marL="448056" marR="0" rtl="0" algn="l">
              <a:lnSpc>
                <a:spcPct val="90000"/>
              </a:lnSpc>
              <a:spcBef>
                <a:spcPts val="200"/>
              </a:spcBef>
              <a:spcAft>
                <a:spcPts val="400"/>
              </a:spcAft>
              <a:buClr>
                <a:schemeClr val="accent1"/>
              </a:buClr>
              <a:buSzPts val="1400"/>
              <a:buFont typeface="Noto Sans Symbols"/>
              <a:buChar char="•"/>
              <a:defRPr b="0" i="0" sz="1400" u="none" cap="none" strike="noStrike">
                <a:solidFill>
                  <a:schemeClr val="dk1"/>
                </a:solidFill>
                <a:latin typeface="Questrial"/>
                <a:ea typeface="Questrial"/>
                <a:cs typeface="Questrial"/>
                <a:sym typeface="Questrial"/>
              </a:defRPr>
            </a:lvl3pPr>
            <a:lvl4pPr indent="-48259" lvl="3" marL="594360" marR="0" rtl="0" algn="l">
              <a:lnSpc>
                <a:spcPct val="90000"/>
              </a:lnSpc>
              <a:spcBef>
                <a:spcPts val="200"/>
              </a:spcBef>
              <a:spcAft>
                <a:spcPts val="400"/>
              </a:spcAft>
              <a:buClr>
                <a:schemeClr val="accent1"/>
              </a:buClr>
              <a:buSzPts val="1400"/>
              <a:buFont typeface="Noto Sans Symbols"/>
              <a:buChar char="•"/>
              <a:defRPr b="0" i="0" sz="1400" u="none" cap="none" strike="noStrike">
                <a:solidFill>
                  <a:schemeClr val="dk1"/>
                </a:solidFill>
                <a:latin typeface="Questrial"/>
                <a:ea typeface="Questrial"/>
                <a:cs typeface="Questrial"/>
                <a:sym typeface="Questrial"/>
              </a:defRPr>
            </a:lvl4pPr>
            <a:lvl5pPr indent="-53340" lvl="4" marL="777240" marR="0" rtl="0" algn="l">
              <a:lnSpc>
                <a:spcPct val="90000"/>
              </a:lnSpc>
              <a:spcBef>
                <a:spcPts val="200"/>
              </a:spcBef>
              <a:spcAft>
                <a:spcPts val="400"/>
              </a:spcAft>
              <a:buClr>
                <a:schemeClr val="accent1"/>
              </a:buClr>
              <a:buSzPts val="1400"/>
              <a:buFont typeface="Noto Sans Symbols"/>
              <a:buChar char="•"/>
              <a:defRPr b="0" i="0" sz="1400" u="none" cap="none" strike="noStrike">
                <a:solidFill>
                  <a:schemeClr val="dk1"/>
                </a:solidFill>
                <a:latin typeface="Questrial"/>
                <a:ea typeface="Questrial"/>
                <a:cs typeface="Questrial"/>
                <a:sym typeface="Questrial"/>
              </a:defRPr>
            </a:lvl5pPr>
            <a:lvl6pPr indent="-50800" lvl="5" marL="914400" marR="0" rtl="0" algn="l">
              <a:lnSpc>
                <a:spcPct val="90000"/>
              </a:lnSpc>
              <a:spcBef>
                <a:spcPts val="200"/>
              </a:spcBef>
              <a:spcAft>
                <a:spcPts val="400"/>
              </a:spcAft>
              <a:buClr>
                <a:schemeClr val="accent1"/>
              </a:buClr>
              <a:buSzPts val="1400"/>
              <a:buFont typeface="Noto Sans Symbols"/>
              <a:buChar char="•"/>
              <a:defRPr b="0" i="0" sz="1400" u="none" cap="none" strike="noStrike">
                <a:solidFill>
                  <a:schemeClr val="dk1"/>
                </a:solidFill>
                <a:latin typeface="Questrial"/>
                <a:ea typeface="Questrial"/>
                <a:cs typeface="Questrial"/>
                <a:sym typeface="Questrial"/>
              </a:defRPr>
            </a:lvl6pPr>
            <a:lvl7pPr indent="-57403" lvl="6" marL="1060704" marR="0" rtl="0" algn="l">
              <a:lnSpc>
                <a:spcPct val="90000"/>
              </a:lnSpc>
              <a:spcBef>
                <a:spcPts val="200"/>
              </a:spcBef>
              <a:spcAft>
                <a:spcPts val="400"/>
              </a:spcAft>
              <a:buClr>
                <a:schemeClr val="accent1"/>
              </a:buClr>
              <a:buSzPts val="1400"/>
              <a:buFont typeface="Noto Sans Symbols"/>
              <a:buChar char="•"/>
              <a:defRPr b="0" i="0" sz="1400" u="none" cap="none" strike="noStrike">
                <a:solidFill>
                  <a:schemeClr val="dk1"/>
                </a:solidFill>
                <a:latin typeface="Questrial"/>
                <a:ea typeface="Questrial"/>
                <a:cs typeface="Questrial"/>
                <a:sym typeface="Questrial"/>
              </a:defRPr>
            </a:lvl7pPr>
            <a:lvl8pPr indent="-60452" lvl="7" marL="1216152" marR="0" rtl="0" algn="l">
              <a:lnSpc>
                <a:spcPct val="90000"/>
              </a:lnSpc>
              <a:spcBef>
                <a:spcPts val="200"/>
              </a:spcBef>
              <a:spcAft>
                <a:spcPts val="400"/>
              </a:spcAft>
              <a:buClr>
                <a:schemeClr val="accent1"/>
              </a:buClr>
              <a:buSzPts val="1400"/>
              <a:buFont typeface="Noto Sans Symbols"/>
              <a:buChar char="•"/>
              <a:defRPr b="0" i="0" sz="1400" u="none" cap="none" strike="noStrike">
                <a:solidFill>
                  <a:schemeClr val="dk1"/>
                </a:solidFill>
                <a:latin typeface="Questrial"/>
                <a:ea typeface="Questrial"/>
                <a:cs typeface="Questrial"/>
                <a:sym typeface="Questrial"/>
              </a:defRPr>
            </a:lvl8pPr>
            <a:lvl9pPr indent="-54355" lvl="8" marL="1362456" marR="0" rtl="0" algn="l">
              <a:lnSpc>
                <a:spcPct val="90000"/>
              </a:lnSpc>
              <a:spcBef>
                <a:spcPts val="200"/>
              </a:spcBef>
              <a:spcAft>
                <a:spcPts val="400"/>
              </a:spcAft>
              <a:buClr>
                <a:schemeClr val="accent1"/>
              </a:buClr>
              <a:buSzPts val="1400"/>
              <a:buFont typeface="Noto Sans Symbols"/>
              <a:buChar char="•"/>
              <a:defRPr b="0" i="0" sz="1400" u="none" cap="none" strike="noStrike">
                <a:solidFill>
                  <a:schemeClr val="dk1"/>
                </a:solidFill>
                <a:latin typeface="Questrial"/>
                <a:ea typeface="Questrial"/>
                <a:cs typeface="Questrial"/>
                <a:sym typeface="Questrial"/>
              </a:defRPr>
            </a:lvl9pPr>
          </a:lstStyle>
          <a:p/>
        </p:txBody>
      </p:sp>
      <p:sp>
        <p:nvSpPr>
          <p:cNvPr id="38" name="Shape 38"/>
          <p:cNvSpPr txBox="1"/>
          <p:nvPr>
            <p:ph idx="10" type="dt"/>
          </p:nvPr>
        </p:nvSpPr>
        <p:spPr>
          <a:xfrm>
            <a:off x="1024129" y="6470704"/>
            <a:ext cx="2154143" cy="274320"/>
          </a:xfrm>
          <a:prstGeom prst="rect">
            <a:avLst/>
          </a:prstGeom>
          <a:noFill/>
          <a:ln>
            <a:noFill/>
          </a:ln>
        </p:spPr>
        <p:txBody>
          <a:bodyPr anchorCtr="0" anchor="ctr" bIns="91425" lIns="91425" rIns="91425" wrap="square" tIns="91425"/>
          <a:lstStyle>
            <a:lvl1pPr indent="0" lvl="0" marL="0" marR="0" rtl="0" algn="l">
              <a:spcBef>
                <a:spcPts val="0"/>
              </a:spcBef>
              <a:buSzPts val="1400"/>
              <a:buNone/>
              <a:defRPr b="0" i="0" sz="1000" u="none" cap="none" strike="noStrike">
                <a:solidFill>
                  <a:srgbClr val="0C0C0C"/>
                </a:solidFill>
                <a:latin typeface="Questrial"/>
                <a:ea typeface="Questrial"/>
                <a:cs typeface="Questrial"/>
                <a:sym typeface="Questrial"/>
              </a:defRPr>
            </a:lvl1pPr>
            <a:lvl2pPr indent="0" lvl="1" marL="457200" marR="0" rtl="0" algn="l">
              <a:spcBef>
                <a:spcPts val="0"/>
              </a:spcBef>
              <a:buSzPts val="1400"/>
              <a:buNone/>
              <a:defRPr b="0" i="0" sz="1800" u="none" cap="none" strike="noStrike">
                <a:solidFill>
                  <a:schemeClr val="dk1"/>
                </a:solidFill>
                <a:latin typeface="Questrial"/>
                <a:ea typeface="Questrial"/>
                <a:cs typeface="Questrial"/>
                <a:sym typeface="Questrial"/>
              </a:defRPr>
            </a:lvl2pPr>
            <a:lvl3pPr indent="0" lvl="2" marL="914400" marR="0" rtl="0" algn="l">
              <a:spcBef>
                <a:spcPts val="0"/>
              </a:spcBef>
              <a:buSzPts val="1400"/>
              <a:buNone/>
              <a:defRPr b="0" i="0" sz="1800" u="none" cap="none" strike="noStrike">
                <a:solidFill>
                  <a:schemeClr val="dk1"/>
                </a:solidFill>
                <a:latin typeface="Questrial"/>
                <a:ea typeface="Questrial"/>
                <a:cs typeface="Questrial"/>
                <a:sym typeface="Questrial"/>
              </a:defRPr>
            </a:lvl3pPr>
            <a:lvl4pPr indent="0" lvl="3" marL="1371600" marR="0" rtl="0" algn="l">
              <a:spcBef>
                <a:spcPts val="0"/>
              </a:spcBef>
              <a:buSzPts val="1400"/>
              <a:buNone/>
              <a:defRPr b="0" i="0" sz="1800" u="none" cap="none" strike="noStrike">
                <a:solidFill>
                  <a:schemeClr val="dk1"/>
                </a:solidFill>
                <a:latin typeface="Questrial"/>
                <a:ea typeface="Questrial"/>
                <a:cs typeface="Questrial"/>
                <a:sym typeface="Questrial"/>
              </a:defRPr>
            </a:lvl4pPr>
            <a:lvl5pPr indent="0" lvl="4" marL="1828800" marR="0" rtl="0" algn="l">
              <a:spcBef>
                <a:spcPts val="0"/>
              </a:spcBef>
              <a:buSzPts val="1400"/>
              <a:buNone/>
              <a:defRPr b="0" i="0" sz="1800" u="none" cap="none" strike="noStrike">
                <a:solidFill>
                  <a:schemeClr val="dk1"/>
                </a:solidFill>
                <a:latin typeface="Questrial"/>
                <a:ea typeface="Questrial"/>
                <a:cs typeface="Questrial"/>
                <a:sym typeface="Questrial"/>
              </a:defRPr>
            </a:lvl5pPr>
            <a:lvl6pPr indent="0" lvl="5" marL="2286000" marR="0" rtl="0" algn="l">
              <a:spcBef>
                <a:spcPts val="0"/>
              </a:spcBef>
              <a:buSzPts val="1400"/>
              <a:buNone/>
              <a:defRPr b="0" i="0" sz="1800" u="none" cap="none" strike="noStrike">
                <a:solidFill>
                  <a:schemeClr val="dk1"/>
                </a:solidFill>
                <a:latin typeface="Questrial"/>
                <a:ea typeface="Questrial"/>
                <a:cs typeface="Questrial"/>
                <a:sym typeface="Questrial"/>
              </a:defRPr>
            </a:lvl6pPr>
            <a:lvl7pPr indent="0" lvl="6" marL="2743200" marR="0" rtl="0" algn="l">
              <a:spcBef>
                <a:spcPts val="0"/>
              </a:spcBef>
              <a:buSzPts val="1400"/>
              <a:buNone/>
              <a:defRPr b="0" i="0" sz="1800" u="none" cap="none" strike="noStrike">
                <a:solidFill>
                  <a:schemeClr val="dk1"/>
                </a:solidFill>
                <a:latin typeface="Questrial"/>
                <a:ea typeface="Questrial"/>
                <a:cs typeface="Questrial"/>
                <a:sym typeface="Questrial"/>
              </a:defRPr>
            </a:lvl7pPr>
            <a:lvl8pPr indent="0" lvl="7" marL="3200400" marR="0" rtl="0" algn="l">
              <a:spcBef>
                <a:spcPts val="0"/>
              </a:spcBef>
              <a:buSzPts val="1400"/>
              <a:buNone/>
              <a:defRPr b="0" i="0" sz="1800" u="none" cap="none" strike="noStrike">
                <a:solidFill>
                  <a:schemeClr val="dk1"/>
                </a:solidFill>
                <a:latin typeface="Questrial"/>
                <a:ea typeface="Questrial"/>
                <a:cs typeface="Questrial"/>
                <a:sym typeface="Questrial"/>
              </a:defRPr>
            </a:lvl8pPr>
            <a:lvl9pPr indent="0" lvl="8" marL="3657600" marR="0" rtl="0" algn="l">
              <a:spcBef>
                <a:spcPts val="0"/>
              </a:spcBef>
              <a:buSzPts val="1400"/>
              <a:buNone/>
              <a:defRPr b="0" i="0" sz="1800" u="none" cap="none" strike="noStrike">
                <a:solidFill>
                  <a:schemeClr val="dk1"/>
                </a:solidFill>
                <a:latin typeface="Questrial"/>
                <a:ea typeface="Questrial"/>
                <a:cs typeface="Questrial"/>
                <a:sym typeface="Questrial"/>
              </a:defRPr>
            </a:lvl9pPr>
          </a:lstStyle>
          <a:p/>
        </p:txBody>
      </p:sp>
      <p:sp>
        <p:nvSpPr>
          <p:cNvPr id="39" name="Shape 39"/>
          <p:cNvSpPr txBox="1"/>
          <p:nvPr>
            <p:ph idx="11" type="ftr"/>
          </p:nvPr>
        </p:nvSpPr>
        <p:spPr>
          <a:xfrm>
            <a:off x="4842932" y="6470704"/>
            <a:ext cx="5901459" cy="274320"/>
          </a:xfrm>
          <a:prstGeom prst="rect">
            <a:avLst/>
          </a:prstGeom>
          <a:noFill/>
          <a:ln>
            <a:noFill/>
          </a:ln>
        </p:spPr>
        <p:txBody>
          <a:bodyPr anchorCtr="0" anchor="ctr" bIns="91425" lIns="91425" rIns="91425" wrap="square" tIns="91425"/>
          <a:lstStyle>
            <a:lvl1pPr indent="0" lvl="0" marL="0" marR="0" rtl="0" algn="r">
              <a:spcBef>
                <a:spcPts val="0"/>
              </a:spcBef>
              <a:buSzPts val="1400"/>
              <a:buNone/>
              <a:defRPr b="0" i="0" sz="1000" u="none" cap="none" strike="noStrike">
                <a:solidFill>
                  <a:srgbClr val="0C0C0C"/>
                </a:solidFill>
                <a:latin typeface="Questrial"/>
                <a:ea typeface="Questrial"/>
                <a:cs typeface="Questrial"/>
                <a:sym typeface="Questrial"/>
              </a:defRPr>
            </a:lvl1pPr>
            <a:lvl2pPr indent="0" lvl="1" marL="457200" marR="0" rtl="0" algn="l">
              <a:spcBef>
                <a:spcPts val="0"/>
              </a:spcBef>
              <a:buSzPts val="1400"/>
              <a:buNone/>
              <a:defRPr b="0" i="0" sz="1800" u="none" cap="none" strike="noStrike">
                <a:solidFill>
                  <a:schemeClr val="dk1"/>
                </a:solidFill>
                <a:latin typeface="Questrial"/>
                <a:ea typeface="Questrial"/>
                <a:cs typeface="Questrial"/>
                <a:sym typeface="Questrial"/>
              </a:defRPr>
            </a:lvl2pPr>
            <a:lvl3pPr indent="0" lvl="2" marL="914400" marR="0" rtl="0" algn="l">
              <a:spcBef>
                <a:spcPts val="0"/>
              </a:spcBef>
              <a:buSzPts val="1400"/>
              <a:buNone/>
              <a:defRPr b="0" i="0" sz="1800" u="none" cap="none" strike="noStrike">
                <a:solidFill>
                  <a:schemeClr val="dk1"/>
                </a:solidFill>
                <a:latin typeface="Questrial"/>
                <a:ea typeface="Questrial"/>
                <a:cs typeface="Questrial"/>
                <a:sym typeface="Questrial"/>
              </a:defRPr>
            </a:lvl3pPr>
            <a:lvl4pPr indent="0" lvl="3" marL="1371600" marR="0" rtl="0" algn="l">
              <a:spcBef>
                <a:spcPts val="0"/>
              </a:spcBef>
              <a:buSzPts val="1400"/>
              <a:buNone/>
              <a:defRPr b="0" i="0" sz="1800" u="none" cap="none" strike="noStrike">
                <a:solidFill>
                  <a:schemeClr val="dk1"/>
                </a:solidFill>
                <a:latin typeface="Questrial"/>
                <a:ea typeface="Questrial"/>
                <a:cs typeface="Questrial"/>
                <a:sym typeface="Questrial"/>
              </a:defRPr>
            </a:lvl4pPr>
            <a:lvl5pPr indent="0" lvl="4" marL="1828800" marR="0" rtl="0" algn="l">
              <a:spcBef>
                <a:spcPts val="0"/>
              </a:spcBef>
              <a:buSzPts val="1400"/>
              <a:buNone/>
              <a:defRPr b="0" i="0" sz="1800" u="none" cap="none" strike="noStrike">
                <a:solidFill>
                  <a:schemeClr val="dk1"/>
                </a:solidFill>
                <a:latin typeface="Questrial"/>
                <a:ea typeface="Questrial"/>
                <a:cs typeface="Questrial"/>
                <a:sym typeface="Questrial"/>
              </a:defRPr>
            </a:lvl5pPr>
            <a:lvl6pPr indent="0" lvl="5" marL="2286000" marR="0" rtl="0" algn="l">
              <a:spcBef>
                <a:spcPts val="0"/>
              </a:spcBef>
              <a:buSzPts val="1400"/>
              <a:buNone/>
              <a:defRPr b="0" i="0" sz="1800" u="none" cap="none" strike="noStrike">
                <a:solidFill>
                  <a:schemeClr val="dk1"/>
                </a:solidFill>
                <a:latin typeface="Questrial"/>
                <a:ea typeface="Questrial"/>
                <a:cs typeface="Questrial"/>
                <a:sym typeface="Questrial"/>
              </a:defRPr>
            </a:lvl6pPr>
            <a:lvl7pPr indent="0" lvl="6" marL="2743200" marR="0" rtl="0" algn="l">
              <a:spcBef>
                <a:spcPts val="0"/>
              </a:spcBef>
              <a:buSzPts val="1400"/>
              <a:buNone/>
              <a:defRPr b="0" i="0" sz="1800" u="none" cap="none" strike="noStrike">
                <a:solidFill>
                  <a:schemeClr val="dk1"/>
                </a:solidFill>
                <a:latin typeface="Questrial"/>
                <a:ea typeface="Questrial"/>
                <a:cs typeface="Questrial"/>
                <a:sym typeface="Questrial"/>
              </a:defRPr>
            </a:lvl7pPr>
            <a:lvl8pPr indent="0" lvl="7" marL="3200400" marR="0" rtl="0" algn="l">
              <a:spcBef>
                <a:spcPts val="0"/>
              </a:spcBef>
              <a:buSzPts val="1400"/>
              <a:buNone/>
              <a:defRPr b="0" i="0" sz="1800" u="none" cap="none" strike="noStrike">
                <a:solidFill>
                  <a:schemeClr val="dk1"/>
                </a:solidFill>
                <a:latin typeface="Questrial"/>
                <a:ea typeface="Questrial"/>
                <a:cs typeface="Questrial"/>
                <a:sym typeface="Questrial"/>
              </a:defRPr>
            </a:lvl8pPr>
            <a:lvl9pPr indent="0" lvl="8" marL="3657600" marR="0" rtl="0" algn="l">
              <a:spcBef>
                <a:spcPts val="0"/>
              </a:spcBef>
              <a:buSzPts val="1400"/>
              <a:buNone/>
              <a:defRPr b="0" i="0" sz="1800" u="none" cap="none" strike="noStrike">
                <a:solidFill>
                  <a:schemeClr val="dk1"/>
                </a:solidFill>
                <a:latin typeface="Questrial"/>
                <a:ea typeface="Questrial"/>
                <a:cs typeface="Questrial"/>
                <a:sym typeface="Questrial"/>
              </a:defRPr>
            </a:lvl9pPr>
          </a:lstStyle>
          <a:p/>
        </p:txBody>
      </p:sp>
      <p:sp>
        <p:nvSpPr>
          <p:cNvPr id="40" name="Shape 40"/>
          <p:cNvSpPr txBox="1"/>
          <p:nvPr>
            <p:ph idx="12" type="sldNum"/>
          </p:nvPr>
        </p:nvSpPr>
        <p:spPr>
          <a:xfrm>
            <a:off x="10837333" y="6470704"/>
            <a:ext cx="973667" cy="274320"/>
          </a:xfrm>
          <a:prstGeom prst="rect">
            <a:avLst/>
          </a:prstGeom>
          <a:noFill/>
          <a:ln>
            <a:noFill/>
          </a:ln>
        </p:spPr>
        <p:txBody>
          <a:bodyPr anchorCtr="0" anchor="ctr" bIns="45700" lIns="91425" rIns="91425" wrap="square" tIns="45700">
            <a:noAutofit/>
          </a:bodyPr>
          <a:lstStyle/>
          <a:p>
            <a:pPr indent="0" lvl="0" marL="0" marR="0" rtl="0" algn="l">
              <a:spcBef>
                <a:spcPts val="0"/>
              </a:spcBef>
              <a:buNone/>
            </a:pPr>
            <a:fld id="{00000000-1234-1234-1234-123412341234}" type="slidenum">
              <a:rPr b="0" i="0" lang="en-US" sz="1000" u="none" cap="none" strike="noStrike">
                <a:solidFill>
                  <a:srgbClr val="0C0C0C"/>
                </a:solidFill>
                <a:latin typeface="Questrial"/>
                <a:ea typeface="Questrial"/>
                <a:cs typeface="Questrial"/>
                <a:sym typeface="Questrial"/>
              </a:rPr>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Sp="0" type="blank">
  <p:cSld name="Blank">
    <p:spTree>
      <p:nvGrpSpPr>
        <p:cNvPr id="41" name="Shape 41"/>
        <p:cNvGrpSpPr/>
        <p:nvPr/>
      </p:nvGrpSpPr>
      <p:grpSpPr>
        <a:xfrm>
          <a:off x="0" y="0"/>
          <a:ext cx="0" cy="0"/>
          <a:chOff x="0" y="0"/>
          <a:chExt cx="0" cy="0"/>
        </a:xfrm>
      </p:grpSpPr>
      <p:sp>
        <p:nvSpPr>
          <p:cNvPr id="42" name="Shape 42"/>
          <p:cNvSpPr txBox="1"/>
          <p:nvPr>
            <p:ph idx="10" type="dt"/>
          </p:nvPr>
        </p:nvSpPr>
        <p:spPr>
          <a:xfrm>
            <a:off x="1024129" y="6470704"/>
            <a:ext cx="2154143" cy="274320"/>
          </a:xfrm>
          <a:prstGeom prst="rect">
            <a:avLst/>
          </a:prstGeom>
          <a:noFill/>
          <a:ln>
            <a:noFill/>
          </a:ln>
        </p:spPr>
        <p:txBody>
          <a:bodyPr anchorCtr="0" anchor="ctr" bIns="91425" lIns="91425" rIns="91425" wrap="square" tIns="91425"/>
          <a:lstStyle>
            <a:lvl1pPr indent="0" lvl="0" marL="0" marR="0" rtl="0" algn="l">
              <a:spcBef>
                <a:spcPts val="0"/>
              </a:spcBef>
              <a:buSzPts val="1400"/>
              <a:buNone/>
              <a:defRPr b="0" i="0" sz="1000" u="none" cap="none" strike="noStrike">
                <a:solidFill>
                  <a:srgbClr val="0C0C0C"/>
                </a:solidFill>
                <a:latin typeface="Questrial"/>
                <a:ea typeface="Questrial"/>
                <a:cs typeface="Questrial"/>
                <a:sym typeface="Questrial"/>
              </a:defRPr>
            </a:lvl1pPr>
            <a:lvl2pPr indent="0" lvl="1" marL="457200" marR="0" rtl="0" algn="l">
              <a:spcBef>
                <a:spcPts val="0"/>
              </a:spcBef>
              <a:buSzPts val="1400"/>
              <a:buNone/>
              <a:defRPr b="0" i="0" sz="1800" u="none" cap="none" strike="noStrike">
                <a:solidFill>
                  <a:schemeClr val="dk1"/>
                </a:solidFill>
                <a:latin typeface="Questrial"/>
                <a:ea typeface="Questrial"/>
                <a:cs typeface="Questrial"/>
                <a:sym typeface="Questrial"/>
              </a:defRPr>
            </a:lvl2pPr>
            <a:lvl3pPr indent="0" lvl="2" marL="914400" marR="0" rtl="0" algn="l">
              <a:spcBef>
                <a:spcPts val="0"/>
              </a:spcBef>
              <a:buSzPts val="1400"/>
              <a:buNone/>
              <a:defRPr b="0" i="0" sz="1800" u="none" cap="none" strike="noStrike">
                <a:solidFill>
                  <a:schemeClr val="dk1"/>
                </a:solidFill>
                <a:latin typeface="Questrial"/>
                <a:ea typeface="Questrial"/>
                <a:cs typeface="Questrial"/>
                <a:sym typeface="Questrial"/>
              </a:defRPr>
            </a:lvl3pPr>
            <a:lvl4pPr indent="0" lvl="3" marL="1371600" marR="0" rtl="0" algn="l">
              <a:spcBef>
                <a:spcPts val="0"/>
              </a:spcBef>
              <a:buSzPts val="1400"/>
              <a:buNone/>
              <a:defRPr b="0" i="0" sz="1800" u="none" cap="none" strike="noStrike">
                <a:solidFill>
                  <a:schemeClr val="dk1"/>
                </a:solidFill>
                <a:latin typeface="Questrial"/>
                <a:ea typeface="Questrial"/>
                <a:cs typeface="Questrial"/>
                <a:sym typeface="Questrial"/>
              </a:defRPr>
            </a:lvl4pPr>
            <a:lvl5pPr indent="0" lvl="4" marL="1828800" marR="0" rtl="0" algn="l">
              <a:spcBef>
                <a:spcPts val="0"/>
              </a:spcBef>
              <a:buSzPts val="1400"/>
              <a:buNone/>
              <a:defRPr b="0" i="0" sz="1800" u="none" cap="none" strike="noStrike">
                <a:solidFill>
                  <a:schemeClr val="dk1"/>
                </a:solidFill>
                <a:latin typeface="Questrial"/>
                <a:ea typeface="Questrial"/>
                <a:cs typeface="Questrial"/>
                <a:sym typeface="Questrial"/>
              </a:defRPr>
            </a:lvl5pPr>
            <a:lvl6pPr indent="0" lvl="5" marL="2286000" marR="0" rtl="0" algn="l">
              <a:spcBef>
                <a:spcPts val="0"/>
              </a:spcBef>
              <a:buSzPts val="1400"/>
              <a:buNone/>
              <a:defRPr b="0" i="0" sz="1800" u="none" cap="none" strike="noStrike">
                <a:solidFill>
                  <a:schemeClr val="dk1"/>
                </a:solidFill>
                <a:latin typeface="Questrial"/>
                <a:ea typeface="Questrial"/>
                <a:cs typeface="Questrial"/>
                <a:sym typeface="Questrial"/>
              </a:defRPr>
            </a:lvl6pPr>
            <a:lvl7pPr indent="0" lvl="6" marL="2743200" marR="0" rtl="0" algn="l">
              <a:spcBef>
                <a:spcPts val="0"/>
              </a:spcBef>
              <a:buSzPts val="1400"/>
              <a:buNone/>
              <a:defRPr b="0" i="0" sz="1800" u="none" cap="none" strike="noStrike">
                <a:solidFill>
                  <a:schemeClr val="dk1"/>
                </a:solidFill>
                <a:latin typeface="Questrial"/>
                <a:ea typeface="Questrial"/>
                <a:cs typeface="Questrial"/>
                <a:sym typeface="Questrial"/>
              </a:defRPr>
            </a:lvl7pPr>
            <a:lvl8pPr indent="0" lvl="7" marL="3200400" marR="0" rtl="0" algn="l">
              <a:spcBef>
                <a:spcPts val="0"/>
              </a:spcBef>
              <a:buSzPts val="1400"/>
              <a:buNone/>
              <a:defRPr b="0" i="0" sz="1800" u="none" cap="none" strike="noStrike">
                <a:solidFill>
                  <a:schemeClr val="dk1"/>
                </a:solidFill>
                <a:latin typeface="Questrial"/>
                <a:ea typeface="Questrial"/>
                <a:cs typeface="Questrial"/>
                <a:sym typeface="Questrial"/>
              </a:defRPr>
            </a:lvl8pPr>
            <a:lvl9pPr indent="0" lvl="8" marL="3657600" marR="0" rtl="0" algn="l">
              <a:spcBef>
                <a:spcPts val="0"/>
              </a:spcBef>
              <a:buSzPts val="1400"/>
              <a:buNone/>
              <a:defRPr b="0" i="0" sz="1800" u="none" cap="none" strike="noStrike">
                <a:solidFill>
                  <a:schemeClr val="dk1"/>
                </a:solidFill>
                <a:latin typeface="Questrial"/>
                <a:ea typeface="Questrial"/>
                <a:cs typeface="Questrial"/>
                <a:sym typeface="Questrial"/>
              </a:defRPr>
            </a:lvl9pPr>
          </a:lstStyle>
          <a:p/>
        </p:txBody>
      </p:sp>
      <p:sp>
        <p:nvSpPr>
          <p:cNvPr id="43" name="Shape 43"/>
          <p:cNvSpPr txBox="1"/>
          <p:nvPr>
            <p:ph idx="11" type="ftr"/>
          </p:nvPr>
        </p:nvSpPr>
        <p:spPr>
          <a:xfrm>
            <a:off x="4842932" y="6470704"/>
            <a:ext cx="5901459" cy="274320"/>
          </a:xfrm>
          <a:prstGeom prst="rect">
            <a:avLst/>
          </a:prstGeom>
          <a:noFill/>
          <a:ln>
            <a:noFill/>
          </a:ln>
        </p:spPr>
        <p:txBody>
          <a:bodyPr anchorCtr="0" anchor="ctr" bIns="91425" lIns="91425" rIns="91425" wrap="square" tIns="91425"/>
          <a:lstStyle>
            <a:lvl1pPr indent="0" lvl="0" marL="0" marR="0" rtl="0" algn="r">
              <a:spcBef>
                <a:spcPts val="0"/>
              </a:spcBef>
              <a:buSzPts val="1400"/>
              <a:buNone/>
              <a:defRPr b="0" i="0" sz="1000" u="none" cap="none" strike="noStrike">
                <a:solidFill>
                  <a:srgbClr val="0C0C0C"/>
                </a:solidFill>
                <a:latin typeface="Questrial"/>
                <a:ea typeface="Questrial"/>
                <a:cs typeface="Questrial"/>
                <a:sym typeface="Questrial"/>
              </a:defRPr>
            </a:lvl1pPr>
            <a:lvl2pPr indent="0" lvl="1" marL="457200" marR="0" rtl="0" algn="l">
              <a:spcBef>
                <a:spcPts val="0"/>
              </a:spcBef>
              <a:buSzPts val="1400"/>
              <a:buNone/>
              <a:defRPr b="0" i="0" sz="1800" u="none" cap="none" strike="noStrike">
                <a:solidFill>
                  <a:schemeClr val="dk1"/>
                </a:solidFill>
                <a:latin typeface="Questrial"/>
                <a:ea typeface="Questrial"/>
                <a:cs typeface="Questrial"/>
                <a:sym typeface="Questrial"/>
              </a:defRPr>
            </a:lvl2pPr>
            <a:lvl3pPr indent="0" lvl="2" marL="914400" marR="0" rtl="0" algn="l">
              <a:spcBef>
                <a:spcPts val="0"/>
              </a:spcBef>
              <a:buSzPts val="1400"/>
              <a:buNone/>
              <a:defRPr b="0" i="0" sz="1800" u="none" cap="none" strike="noStrike">
                <a:solidFill>
                  <a:schemeClr val="dk1"/>
                </a:solidFill>
                <a:latin typeface="Questrial"/>
                <a:ea typeface="Questrial"/>
                <a:cs typeface="Questrial"/>
                <a:sym typeface="Questrial"/>
              </a:defRPr>
            </a:lvl3pPr>
            <a:lvl4pPr indent="0" lvl="3" marL="1371600" marR="0" rtl="0" algn="l">
              <a:spcBef>
                <a:spcPts val="0"/>
              </a:spcBef>
              <a:buSzPts val="1400"/>
              <a:buNone/>
              <a:defRPr b="0" i="0" sz="1800" u="none" cap="none" strike="noStrike">
                <a:solidFill>
                  <a:schemeClr val="dk1"/>
                </a:solidFill>
                <a:latin typeface="Questrial"/>
                <a:ea typeface="Questrial"/>
                <a:cs typeface="Questrial"/>
                <a:sym typeface="Questrial"/>
              </a:defRPr>
            </a:lvl4pPr>
            <a:lvl5pPr indent="0" lvl="4" marL="1828800" marR="0" rtl="0" algn="l">
              <a:spcBef>
                <a:spcPts val="0"/>
              </a:spcBef>
              <a:buSzPts val="1400"/>
              <a:buNone/>
              <a:defRPr b="0" i="0" sz="1800" u="none" cap="none" strike="noStrike">
                <a:solidFill>
                  <a:schemeClr val="dk1"/>
                </a:solidFill>
                <a:latin typeface="Questrial"/>
                <a:ea typeface="Questrial"/>
                <a:cs typeface="Questrial"/>
                <a:sym typeface="Questrial"/>
              </a:defRPr>
            </a:lvl5pPr>
            <a:lvl6pPr indent="0" lvl="5" marL="2286000" marR="0" rtl="0" algn="l">
              <a:spcBef>
                <a:spcPts val="0"/>
              </a:spcBef>
              <a:buSzPts val="1400"/>
              <a:buNone/>
              <a:defRPr b="0" i="0" sz="1800" u="none" cap="none" strike="noStrike">
                <a:solidFill>
                  <a:schemeClr val="dk1"/>
                </a:solidFill>
                <a:latin typeface="Questrial"/>
                <a:ea typeface="Questrial"/>
                <a:cs typeface="Questrial"/>
                <a:sym typeface="Questrial"/>
              </a:defRPr>
            </a:lvl6pPr>
            <a:lvl7pPr indent="0" lvl="6" marL="2743200" marR="0" rtl="0" algn="l">
              <a:spcBef>
                <a:spcPts val="0"/>
              </a:spcBef>
              <a:buSzPts val="1400"/>
              <a:buNone/>
              <a:defRPr b="0" i="0" sz="1800" u="none" cap="none" strike="noStrike">
                <a:solidFill>
                  <a:schemeClr val="dk1"/>
                </a:solidFill>
                <a:latin typeface="Questrial"/>
                <a:ea typeface="Questrial"/>
                <a:cs typeface="Questrial"/>
                <a:sym typeface="Questrial"/>
              </a:defRPr>
            </a:lvl7pPr>
            <a:lvl8pPr indent="0" lvl="7" marL="3200400" marR="0" rtl="0" algn="l">
              <a:spcBef>
                <a:spcPts val="0"/>
              </a:spcBef>
              <a:buSzPts val="1400"/>
              <a:buNone/>
              <a:defRPr b="0" i="0" sz="1800" u="none" cap="none" strike="noStrike">
                <a:solidFill>
                  <a:schemeClr val="dk1"/>
                </a:solidFill>
                <a:latin typeface="Questrial"/>
                <a:ea typeface="Questrial"/>
                <a:cs typeface="Questrial"/>
                <a:sym typeface="Questrial"/>
              </a:defRPr>
            </a:lvl8pPr>
            <a:lvl9pPr indent="0" lvl="8" marL="3657600" marR="0" rtl="0" algn="l">
              <a:spcBef>
                <a:spcPts val="0"/>
              </a:spcBef>
              <a:buSzPts val="1400"/>
              <a:buNone/>
              <a:defRPr b="0" i="0" sz="1800" u="none" cap="none" strike="noStrike">
                <a:solidFill>
                  <a:schemeClr val="dk1"/>
                </a:solidFill>
                <a:latin typeface="Questrial"/>
                <a:ea typeface="Questrial"/>
                <a:cs typeface="Questrial"/>
                <a:sym typeface="Questrial"/>
              </a:defRPr>
            </a:lvl9pPr>
          </a:lstStyle>
          <a:p/>
        </p:txBody>
      </p:sp>
      <p:sp>
        <p:nvSpPr>
          <p:cNvPr id="44" name="Shape 44"/>
          <p:cNvSpPr txBox="1"/>
          <p:nvPr>
            <p:ph idx="12" type="sldNum"/>
          </p:nvPr>
        </p:nvSpPr>
        <p:spPr>
          <a:xfrm>
            <a:off x="10837333" y="6470704"/>
            <a:ext cx="973667" cy="274320"/>
          </a:xfrm>
          <a:prstGeom prst="rect">
            <a:avLst/>
          </a:prstGeom>
          <a:noFill/>
          <a:ln>
            <a:noFill/>
          </a:ln>
        </p:spPr>
        <p:txBody>
          <a:bodyPr anchorCtr="0" anchor="ctr" bIns="45700" lIns="91425" rIns="91425" wrap="square" tIns="45700">
            <a:noAutofit/>
          </a:bodyPr>
          <a:lstStyle/>
          <a:p>
            <a:pPr indent="0" lvl="0" marL="0" marR="0" rtl="0" algn="l">
              <a:spcBef>
                <a:spcPts val="0"/>
              </a:spcBef>
              <a:buNone/>
            </a:pPr>
            <a:fld id="{00000000-1234-1234-1234-123412341234}" type="slidenum">
              <a:rPr b="0" i="0" lang="en-US" sz="1000" u="none" cap="none" strike="noStrike">
                <a:solidFill>
                  <a:srgbClr val="0C0C0C"/>
                </a:solidFill>
                <a:latin typeface="Questrial"/>
                <a:ea typeface="Questrial"/>
                <a:cs typeface="Questrial"/>
                <a:sym typeface="Questrial"/>
              </a:rPr>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obj">
  <p:cSld name="Title and Content">
    <p:spTree>
      <p:nvGrpSpPr>
        <p:cNvPr id="45" name="Shape 45"/>
        <p:cNvGrpSpPr/>
        <p:nvPr/>
      </p:nvGrpSpPr>
      <p:grpSpPr>
        <a:xfrm>
          <a:off x="0" y="0"/>
          <a:ext cx="0" cy="0"/>
          <a:chOff x="0" y="0"/>
          <a:chExt cx="0" cy="0"/>
        </a:xfrm>
      </p:grpSpPr>
      <p:sp>
        <p:nvSpPr>
          <p:cNvPr id="46" name="Shape 46"/>
          <p:cNvSpPr txBox="1"/>
          <p:nvPr>
            <p:ph type="title"/>
          </p:nvPr>
        </p:nvSpPr>
        <p:spPr>
          <a:xfrm>
            <a:off x="1024128" y="585216"/>
            <a:ext cx="9720072" cy="1499616"/>
          </a:xfrm>
          <a:prstGeom prst="rect">
            <a:avLst/>
          </a:prstGeom>
          <a:noFill/>
          <a:ln>
            <a:noFill/>
          </a:ln>
        </p:spPr>
        <p:txBody>
          <a:bodyPr anchorCtr="0" anchor="ctr" bIns="91425" lIns="91425" rIns="91425" wrap="square" tIns="91425"/>
          <a:lstStyle>
            <a:lvl1pPr indent="0" lvl="0" marL="0" marR="0" rtl="0" algn="l">
              <a:lnSpc>
                <a:spcPct val="80000"/>
              </a:lnSpc>
              <a:spcBef>
                <a:spcPts val="0"/>
              </a:spcBef>
              <a:buClr>
                <a:srgbClr val="0C0C0C"/>
              </a:buClr>
              <a:buSzPts val="1400"/>
              <a:buFont typeface="Questrial"/>
              <a:buNone/>
              <a:defRPr b="0" i="0" sz="5000" u="none" cap="none" strike="noStrike">
                <a:solidFill>
                  <a:srgbClr val="0C0C0C"/>
                </a:solidFill>
                <a:latin typeface="Questrial"/>
                <a:ea typeface="Questrial"/>
                <a:cs typeface="Questrial"/>
                <a:sym typeface="Questrial"/>
              </a:defRPr>
            </a:lvl1pPr>
            <a:lvl2pPr indent="0" lvl="1">
              <a:spcBef>
                <a:spcPts val="0"/>
              </a:spcBef>
              <a:buSzPts val="1400"/>
              <a:buNone/>
              <a:defRPr sz="1800"/>
            </a:lvl2pPr>
            <a:lvl3pPr indent="0" lvl="2">
              <a:spcBef>
                <a:spcPts val="0"/>
              </a:spcBef>
              <a:buSzPts val="1400"/>
              <a:buNone/>
              <a:defRPr sz="1800"/>
            </a:lvl3pPr>
            <a:lvl4pPr indent="0" lvl="3">
              <a:spcBef>
                <a:spcPts val="0"/>
              </a:spcBef>
              <a:buSzPts val="1400"/>
              <a:buNone/>
              <a:defRPr sz="1800"/>
            </a:lvl4pPr>
            <a:lvl5pPr indent="0" lvl="4">
              <a:spcBef>
                <a:spcPts val="0"/>
              </a:spcBef>
              <a:buSzPts val="1400"/>
              <a:buNone/>
              <a:defRPr sz="1800"/>
            </a:lvl5pPr>
            <a:lvl6pPr indent="0" lvl="5">
              <a:spcBef>
                <a:spcPts val="0"/>
              </a:spcBef>
              <a:buSzPts val="1400"/>
              <a:buNone/>
              <a:defRPr sz="1800"/>
            </a:lvl6pPr>
            <a:lvl7pPr indent="0" lvl="6">
              <a:spcBef>
                <a:spcPts val="0"/>
              </a:spcBef>
              <a:buSzPts val="1400"/>
              <a:buNone/>
              <a:defRPr sz="1800"/>
            </a:lvl7pPr>
            <a:lvl8pPr indent="0" lvl="7">
              <a:spcBef>
                <a:spcPts val="0"/>
              </a:spcBef>
              <a:buSzPts val="1400"/>
              <a:buNone/>
              <a:defRPr sz="1800"/>
            </a:lvl8pPr>
            <a:lvl9pPr indent="0" lvl="8">
              <a:spcBef>
                <a:spcPts val="0"/>
              </a:spcBef>
              <a:buSzPts val="1400"/>
              <a:buNone/>
              <a:defRPr sz="1800"/>
            </a:lvl9pPr>
          </a:lstStyle>
          <a:p/>
        </p:txBody>
      </p:sp>
      <p:sp>
        <p:nvSpPr>
          <p:cNvPr id="47" name="Shape 47"/>
          <p:cNvSpPr txBox="1"/>
          <p:nvPr>
            <p:ph idx="1" type="body"/>
          </p:nvPr>
        </p:nvSpPr>
        <p:spPr>
          <a:xfrm>
            <a:off x="1024128" y="2286000"/>
            <a:ext cx="9720073" cy="4023360"/>
          </a:xfrm>
          <a:prstGeom prst="rect">
            <a:avLst/>
          </a:prstGeom>
          <a:noFill/>
          <a:ln>
            <a:noFill/>
          </a:ln>
        </p:spPr>
        <p:txBody>
          <a:bodyPr anchorCtr="0" anchor="t" bIns="91425" lIns="91425" rIns="91425" wrap="square" tIns="91425"/>
          <a:lstStyle>
            <a:lvl1pPr indent="48260" lvl="0" marL="91440" marR="0" rtl="0" algn="l">
              <a:lnSpc>
                <a:spcPct val="90000"/>
              </a:lnSpc>
              <a:spcBef>
                <a:spcPts val="1200"/>
              </a:spcBef>
              <a:spcAft>
                <a:spcPts val="200"/>
              </a:spcAft>
              <a:buClr>
                <a:schemeClr val="accent1"/>
              </a:buClr>
              <a:buSzPts val="2200"/>
              <a:buFont typeface="Questrial"/>
              <a:buChar char=" "/>
              <a:defRPr b="0" i="0" sz="2200" u="none" cap="none" strike="noStrike">
                <a:solidFill>
                  <a:schemeClr val="dk1"/>
                </a:solidFill>
                <a:latin typeface="Questrial"/>
                <a:ea typeface="Questrial"/>
                <a:cs typeface="Questrial"/>
                <a:sym typeface="Questrial"/>
              </a:defRPr>
            </a:lvl1pPr>
            <a:lvl2pPr indent="-23875" lvl="1" marL="265176" marR="0" rtl="0" algn="l">
              <a:lnSpc>
                <a:spcPct val="90000"/>
              </a:lnSpc>
              <a:spcBef>
                <a:spcPts val="200"/>
              </a:spcBef>
              <a:spcAft>
                <a:spcPts val="400"/>
              </a:spcAft>
              <a:buClr>
                <a:schemeClr val="accent1"/>
              </a:buClr>
              <a:buSzPts val="1800"/>
              <a:buFont typeface="Noto Sans Symbols"/>
              <a:buChar char="•"/>
              <a:defRPr b="0" i="0" sz="1800" u="none" cap="none" strike="noStrike">
                <a:solidFill>
                  <a:schemeClr val="dk1"/>
                </a:solidFill>
                <a:latin typeface="Questrial"/>
                <a:ea typeface="Questrial"/>
                <a:cs typeface="Questrial"/>
                <a:sym typeface="Questrial"/>
              </a:defRPr>
            </a:lvl2pPr>
            <a:lvl3pPr indent="-54355" lvl="2" marL="448056" marR="0" rtl="0" algn="l">
              <a:lnSpc>
                <a:spcPct val="90000"/>
              </a:lnSpc>
              <a:spcBef>
                <a:spcPts val="200"/>
              </a:spcBef>
              <a:spcAft>
                <a:spcPts val="400"/>
              </a:spcAft>
              <a:buClr>
                <a:schemeClr val="accent1"/>
              </a:buClr>
              <a:buSzPts val="1400"/>
              <a:buFont typeface="Noto Sans Symbols"/>
              <a:buChar char="•"/>
              <a:defRPr b="0" i="0" sz="1400" u="none" cap="none" strike="noStrike">
                <a:solidFill>
                  <a:schemeClr val="dk1"/>
                </a:solidFill>
                <a:latin typeface="Questrial"/>
                <a:ea typeface="Questrial"/>
                <a:cs typeface="Questrial"/>
                <a:sym typeface="Questrial"/>
              </a:defRPr>
            </a:lvl3pPr>
            <a:lvl4pPr indent="-48259" lvl="3" marL="594360" marR="0" rtl="0" algn="l">
              <a:lnSpc>
                <a:spcPct val="90000"/>
              </a:lnSpc>
              <a:spcBef>
                <a:spcPts val="200"/>
              </a:spcBef>
              <a:spcAft>
                <a:spcPts val="400"/>
              </a:spcAft>
              <a:buClr>
                <a:schemeClr val="accent1"/>
              </a:buClr>
              <a:buSzPts val="1400"/>
              <a:buFont typeface="Noto Sans Symbols"/>
              <a:buChar char="•"/>
              <a:defRPr b="0" i="0" sz="1400" u="none" cap="none" strike="noStrike">
                <a:solidFill>
                  <a:schemeClr val="dk1"/>
                </a:solidFill>
                <a:latin typeface="Questrial"/>
                <a:ea typeface="Questrial"/>
                <a:cs typeface="Questrial"/>
                <a:sym typeface="Questrial"/>
              </a:defRPr>
            </a:lvl4pPr>
            <a:lvl5pPr indent="-53340" lvl="4" marL="777240" marR="0" rtl="0" algn="l">
              <a:lnSpc>
                <a:spcPct val="90000"/>
              </a:lnSpc>
              <a:spcBef>
                <a:spcPts val="200"/>
              </a:spcBef>
              <a:spcAft>
                <a:spcPts val="400"/>
              </a:spcAft>
              <a:buClr>
                <a:schemeClr val="accent1"/>
              </a:buClr>
              <a:buSzPts val="1400"/>
              <a:buFont typeface="Noto Sans Symbols"/>
              <a:buChar char="•"/>
              <a:defRPr b="0" i="0" sz="1400" u="none" cap="none" strike="noStrike">
                <a:solidFill>
                  <a:schemeClr val="dk1"/>
                </a:solidFill>
                <a:latin typeface="Questrial"/>
                <a:ea typeface="Questrial"/>
                <a:cs typeface="Questrial"/>
                <a:sym typeface="Questrial"/>
              </a:defRPr>
            </a:lvl5pPr>
            <a:lvl6pPr indent="-50800" lvl="5" marL="914400" marR="0" rtl="0" algn="l">
              <a:lnSpc>
                <a:spcPct val="90000"/>
              </a:lnSpc>
              <a:spcBef>
                <a:spcPts val="200"/>
              </a:spcBef>
              <a:spcAft>
                <a:spcPts val="400"/>
              </a:spcAft>
              <a:buClr>
                <a:schemeClr val="accent1"/>
              </a:buClr>
              <a:buSzPts val="1400"/>
              <a:buFont typeface="Noto Sans Symbols"/>
              <a:buChar char="•"/>
              <a:defRPr b="0" i="0" sz="1400" u="none" cap="none" strike="noStrike">
                <a:solidFill>
                  <a:schemeClr val="dk1"/>
                </a:solidFill>
                <a:latin typeface="Questrial"/>
                <a:ea typeface="Questrial"/>
                <a:cs typeface="Questrial"/>
                <a:sym typeface="Questrial"/>
              </a:defRPr>
            </a:lvl6pPr>
            <a:lvl7pPr indent="-57403" lvl="6" marL="1060704" marR="0" rtl="0" algn="l">
              <a:lnSpc>
                <a:spcPct val="90000"/>
              </a:lnSpc>
              <a:spcBef>
                <a:spcPts val="200"/>
              </a:spcBef>
              <a:spcAft>
                <a:spcPts val="400"/>
              </a:spcAft>
              <a:buClr>
                <a:schemeClr val="accent1"/>
              </a:buClr>
              <a:buSzPts val="1400"/>
              <a:buFont typeface="Noto Sans Symbols"/>
              <a:buChar char="•"/>
              <a:defRPr b="0" i="0" sz="1400" u="none" cap="none" strike="noStrike">
                <a:solidFill>
                  <a:schemeClr val="dk1"/>
                </a:solidFill>
                <a:latin typeface="Questrial"/>
                <a:ea typeface="Questrial"/>
                <a:cs typeface="Questrial"/>
                <a:sym typeface="Questrial"/>
              </a:defRPr>
            </a:lvl7pPr>
            <a:lvl8pPr indent="-60452" lvl="7" marL="1216152" marR="0" rtl="0" algn="l">
              <a:lnSpc>
                <a:spcPct val="90000"/>
              </a:lnSpc>
              <a:spcBef>
                <a:spcPts val="200"/>
              </a:spcBef>
              <a:spcAft>
                <a:spcPts val="400"/>
              </a:spcAft>
              <a:buClr>
                <a:schemeClr val="accent1"/>
              </a:buClr>
              <a:buSzPts val="1400"/>
              <a:buFont typeface="Noto Sans Symbols"/>
              <a:buChar char="•"/>
              <a:defRPr b="0" i="0" sz="1400" u="none" cap="none" strike="noStrike">
                <a:solidFill>
                  <a:schemeClr val="dk1"/>
                </a:solidFill>
                <a:latin typeface="Questrial"/>
                <a:ea typeface="Questrial"/>
                <a:cs typeface="Questrial"/>
                <a:sym typeface="Questrial"/>
              </a:defRPr>
            </a:lvl8pPr>
            <a:lvl9pPr indent="-54355" lvl="8" marL="1362456" marR="0" rtl="0" algn="l">
              <a:lnSpc>
                <a:spcPct val="90000"/>
              </a:lnSpc>
              <a:spcBef>
                <a:spcPts val="200"/>
              </a:spcBef>
              <a:spcAft>
                <a:spcPts val="400"/>
              </a:spcAft>
              <a:buClr>
                <a:schemeClr val="accent1"/>
              </a:buClr>
              <a:buSzPts val="1400"/>
              <a:buFont typeface="Noto Sans Symbols"/>
              <a:buChar char="•"/>
              <a:defRPr b="0" i="0" sz="1400" u="none" cap="none" strike="noStrike">
                <a:solidFill>
                  <a:schemeClr val="dk1"/>
                </a:solidFill>
                <a:latin typeface="Questrial"/>
                <a:ea typeface="Questrial"/>
                <a:cs typeface="Questrial"/>
                <a:sym typeface="Questrial"/>
              </a:defRPr>
            </a:lvl9pPr>
          </a:lstStyle>
          <a:p/>
        </p:txBody>
      </p:sp>
      <p:sp>
        <p:nvSpPr>
          <p:cNvPr id="48" name="Shape 48"/>
          <p:cNvSpPr txBox="1"/>
          <p:nvPr>
            <p:ph idx="10" type="dt"/>
          </p:nvPr>
        </p:nvSpPr>
        <p:spPr>
          <a:xfrm>
            <a:off x="1024129" y="6470704"/>
            <a:ext cx="2154143" cy="274320"/>
          </a:xfrm>
          <a:prstGeom prst="rect">
            <a:avLst/>
          </a:prstGeom>
          <a:noFill/>
          <a:ln>
            <a:noFill/>
          </a:ln>
        </p:spPr>
        <p:txBody>
          <a:bodyPr anchorCtr="0" anchor="ctr" bIns="91425" lIns="91425" rIns="91425" wrap="square" tIns="91425"/>
          <a:lstStyle>
            <a:lvl1pPr indent="0" lvl="0" marL="0" marR="0" rtl="0" algn="l">
              <a:spcBef>
                <a:spcPts val="0"/>
              </a:spcBef>
              <a:buSzPts val="1400"/>
              <a:buNone/>
              <a:defRPr b="0" i="0" sz="1000" u="none" cap="none" strike="noStrike">
                <a:solidFill>
                  <a:srgbClr val="0C0C0C"/>
                </a:solidFill>
                <a:latin typeface="Questrial"/>
                <a:ea typeface="Questrial"/>
                <a:cs typeface="Questrial"/>
                <a:sym typeface="Questrial"/>
              </a:defRPr>
            </a:lvl1pPr>
            <a:lvl2pPr indent="0" lvl="1" marL="457200" marR="0" rtl="0" algn="l">
              <a:spcBef>
                <a:spcPts val="0"/>
              </a:spcBef>
              <a:buSzPts val="1400"/>
              <a:buNone/>
              <a:defRPr b="0" i="0" sz="1800" u="none" cap="none" strike="noStrike">
                <a:solidFill>
                  <a:schemeClr val="dk1"/>
                </a:solidFill>
                <a:latin typeface="Questrial"/>
                <a:ea typeface="Questrial"/>
                <a:cs typeface="Questrial"/>
                <a:sym typeface="Questrial"/>
              </a:defRPr>
            </a:lvl2pPr>
            <a:lvl3pPr indent="0" lvl="2" marL="914400" marR="0" rtl="0" algn="l">
              <a:spcBef>
                <a:spcPts val="0"/>
              </a:spcBef>
              <a:buSzPts val="1400"/>
              <a:buNone/>
              <a:defRPr b="0" i="0" sz="1800" u="none" cap="none" strike="noStrike">
                <a:solidFill>
                  <a:schemeClr val="dk1"/>
                </a:solidFill>
                <a:latin typeface="Questrial"/>
                <a:ea typeface="Questrial"/>
                <a:cs typeface="Questrial"/>
                <a:sym typeface="Questrial"/>
              </a:defRPr>
            </a:lvl3pPr>
            <a:lvl4pPr indent="0" lvl="3" marL="1371600" marR="0" rtl="0" algn="l">
              <a:spcBef>
                <a:spcPts val="0"/>
              </a:spcBef>
              <a:buSzPts val="1400"/>
              <a:buNone/>
              <a:defRPr b="0" i="0" sz="1800" u="none" cap="none" strike="noStrike">
                <a:solidFill>
                  <a:schemeClr val="dk1"/>
                </a:solidFill>
                <a:latin typeface="Questrial"/>
                <a:ea typeface="Questrial"/>
                <a:cs typeface="Questrial"/>
                <a:sym typeface="Questrial"/>
              </a:defRPr>
            </a:lvl4pPr>
            <a:lvl5pPr indent="0" lvl="4" marL="1828800" marR="0" rtl="0" algn="l">
              <a:spcBef>
                <a:spcPts val="0"/>
              </a:spcBef>
              <a:buSzPts val="1400"/>
              <a:buNone/>
              <a:defRPr b="0" i="0" sz="1800" u="none" cap="none" strike="noStrike">
                <a:solidFill>
                  <a:schemeClr val="dk1"/>
                </a:solidFill>
                <a:latin typeface="Questrial"/>
                <a:ea typeface="Questrial"/>
                <a:cs typeface="Questrial"/>
                <a:sym typeface="Questrial"/>
              </a:defRPr>
            </a:lvl5pPr>
            <a:lvl6pPr indent="0" lvl="5" marL="2286000" marR="0" rtl="0" algn="l">
              <a:spcBef>
                <a:spcPts val="0"/>
              </a:spcBef>
              <a:buSzPts val="1400"/>
              <a:buNone/>
              <a:defRPr b="0" i="0" sz="1800" u="none" cap="none" strike="noStrike">
                <a:solidFill>
                  <a:schemeClr val="dk1"/>
                </a:solidFill>
                <a:latin typeface="Questrial"/>
                <a:ea typeface="Questrial"/>
                <a:cs typeface="Questrial"/>
                <a:sym typeface="Questrial"/>
              </a:defRPr>
            </a:lvl6pPr>
            <a:lvl7pPr indent="0" lvl="6" marL="2743200" marR="0" rtl="0" algn="l">
              <a:spcBef>
                <a:spcPts val="0"/>
              </a:spcBef>
              <a:buSzPts val="1400"/>
              <a:buNone/>
              <a:defRPr b="0" i="0" sz="1800" u="none" cap="none" strike="noStrike">
                <a:solidFill>
                  <a:schemeClr val="dk1"/>
                </a:solidFill>
                <a:latin typeface="Questrial"/>
                <a:ea typeface="Questrial"/>
                <a:cs typeface="Questrial"/>
                <a:sym typeface="Questrial"/>
              </a:defRPr>
            </a:lvl7pPr>
            <a:lvl8pPr indent="0" lvl="7" marL="3200400" marR="0" rtl="0" algn="l">
              <a:spcBef>
                <a:spcPts val="0"/>
              </a:spcBef>
              <a:buSzPts val="1400"/>
              <a:buNone/>
              <a:defRPr b="0" i="0" sz="1800" u="none" cap="none" strike="noStrike">
                <a:solidFill>
                  <a:schemeClr val="dk1"/>
                </a:solidFill>
                <a:latin typeface="Questrial"/>
                <a:ea typeface="Questrial"/>
                <a:cs typeface="Questrial"/>
                <a:sym typeface="Questrial"/>
              </a:defRPr>
            </a:lvl8pPr>
            <a:lvl9pPr indent="0" lvl="8" marL="3657600" marR="0" rtl="0" algn="l">
              <a:spcBef>
                <a:spcPts val="0"/>
              </a:spcBef>
              <a:buSzPts val="1400"/>
              <a:buNone/>
              <a:defRPr b="0" i="0" sz="1800" u="none" cap="none" strike="noStrike">
                <a:solidFill>
                  <a:schemeClr val="dk1"/>
                </a:solidFill>
                <a:latin typeface="Questrial"/>
                <a:ea typeface="Questrial"/>
                <a:cs typeface="Questrial"/>
                <a:sym typeface="Questrial"/>
              </a:defRPr>
            </a:lvl9pPr>
          </a:lstStyle>
          <a:p/>
        </p:txBody>
      </p:sp>
      <p:sp>
        <p:nvSpPr>
          <p:cNvPr id="49" name="Shape 49"/>
          <p:cNvSpPr txBox="1"/>
          <p:nvPr>
            <p:ph idx="11" type="ftr"/>
          </p:nvPr>
        </p:nvSpPr>
        <p:spPr>
          <a:xfrm>
            <a:off x="4842932" y="6470704"/>
            <a:ext cx="5901459" cy="274320"/>
          </a:xfrm>
          <a:prstGeom prst="rect">
            <a:avLst/>
          </a:prstGeom>
          <a:noFill/>
          <a:ln>
            <a:noFill/>
          </a:ln>
        </p:spPr>
        <p:txBody>
          <a:bodyPr anchorCtr="0" anchor="ctr" bIns="91425" lIns="91425" rIns="91425" wrap="square" tIns="91425"/>
          <a:lstStyle>
            <a:lvl1pPr indent="0" lvl="0" marL="0" marR="0" rtl="0" algn="r">
              <a:spcBef>
                <a:spcPts val="0"/>
              </a:spcBef>
              <a:buSzPts val="1400"/>
              <a:buNone/>
              <a:defRPr b="0" i="0" sz="1000" u="none" cap="none" strike="noStrike">
                <a:solidFill>
                  <a:srgbClr val="0C0C0C"/>
                </a:solidFill>
                <a:latin typeface="Questrial"/>
                <a:ea typeface="Questrial"/>
                <a:cs typeface="Questrial"/>
                <a:sym typeface="Questrial"/>
              </a:defRPr>
            </a:lvl1pPr>
            <a:lvl2pPr indent="0" lvl="1" marL="457200" marR="0" rtl="0" algn="l">
              <a:spcBef>
                <a:spcPts val="0"/>
              </a:spcBef>
              <a:buSzPts val="1400"/>
              <a:buNone/>
              <a:defRPr b="0" i="0" sz="1800" u="none" cap="none" strike="noStrike">
                <a:solidFill>
                  <a:schemeClr val="dk1"/>
                </a:solidFill>
                <a:latin typeface="Questrial"/>
                <a:ea typeface="Questrial"/>
                <a:cs typeface="Questrial"/>
                <a:sym typeface="Questrial"/>
              </a:defRPr>
            </a:lvl2pPr>
            <a:lvl3pPr indent="0" lvl="2" marL="914400" marR="0" rtl="0" algn="l">
              <a:spcBef>
                <a:spcPts val="0"/>
              </a:spcBef>
              <a:buSzPts val="1400"/>
              <a:buNone/>
              <a:defRPr b="0" i="0" sz="1800" u="none" cap="none" strike="noStrike">
                <a:solidFill>
                  <a:schemeClr val="dk1"/>
                </a:solidFill>
                <a:latin typeface="Questrial"/>
                <a:ea typeface="Questrial"/>
                <a:cs typeface="Questrial"/>
                <a:sym typeface="Questrial"/>
              </a:defRPr>
            </a:lvl3pPr>
            <a:lvl4pPr indent="0" lvl="3" marL="1371600" marR="0" rtl="0" algn="l">
              <a:spcBef>
                <a:spcPts val="0"/>
              </a:spcBef>
              <a:buSzPts val="1400"/>
              <a:buNone/>
              <a:defRPr b="0" i="0" sz="1800" u="none" cap="none" strike="noStrike">
                <a:solidFill>
                  <a:schemeClr val="dk1"/>
                </a:solidFill>
                <a:latin typeface="Questrial"/>
                <a:ea typeface="Questrial"/>
                <a:cs typeface="Questrial"/>
                <a:sym typeface="Questrial"/>
              </a:defRPr>
            </a:lvl4pPr>
            <a:lvl5pPr indent="0" lvl="4" marL="1828800" marR="0" rtl="0" algn="l">
              <a:spcBef>
                <a:spcPts val="0"/>
              </a:spcBef>
              <a:buSzPts val="1400"/>
              <a:buNone/>
              <a:defRPr b="0" i="0" sz="1800" u="none" cap="none" strike="noStrike">
                <a:solidFill>
                  <a:schemeClr val="dk1"/>
                </a:solidFill>
                <a:latin typeface="Questrial"/>
                <a:ea typeface="Questrial"/>
                <a:cs typeface="Questrial"/>
                <a:sym typeface="Questrial"/>
              </a:defRPr>
            </a:lvl5pPr>
            <a:lvl6pPr indent="0" lvl="5" marL="2286000" marR="0" rtl="0" algn="l">
              <a:spcBef>
                <a:spcPts val="0"/>
              </a:spcBef>
              <a:buSzPts val="1400"/>
              <a:buNone/>
              <a:defRPr b="0" i="0" sz="1800" u="none" cap="none" strike="noStrike">
                <a:solidFill>
                  <a:schemeClr val="dk1"/>
                </a:solidFill>
                <a:latin typeface="Questrial"/>
                <a:ea typeface="Questrial"/>
                <a:cs typeface="Questrial"/>
                <a:sym typeface="Questrial"/>
              </a:defRPr>
            </a:lvl6pPr>
            <a:lvl7pPr indent="0" lvl="6" marL="2743200" marR="0" rtl="0" algn="l">
              <a:spcBef>
                <a:spcPts val="0"/>
              </a:spcBef>
              <a:buSzPts val="1400"/>
              <a:buNone/>
              <a:defRPr b="0" i="0" sz="1800" u="none" cap="none" strike="noStrike">
                <a:solidFill>
                  <a:schemeClr val="dk1"/>
                </a:solidFill>
                <a:latin typeface="Questrial"/>
                <a:ea typeface="Questrial"/>
                <a:cs typeface="Questrial"/>
                <a:sym typeface="Questrial"/>
              </a:defRPr>
            </a:lvl7pPr>
            <a:lvl8pPr indent="0" lvl="7" marL="3200400" marR="0" rtl="0" algn="l">
              <a:spcBef>
                <a:spcPts val="0"/>
              </a:spcBef>
              <a:buSzPts val="1400"/>
              <a:buNone/>
              <a:defRPr b="0" i="0" sz="1800" u="none" cap="none" strike="noStrike">
                <a:solidFill>
                  <a:schemeClr val="dk1"/>
                </a:solidFill>
                <a:latin typeface="Questrial"/>
                <a:ea typeface="Questrial"/>
                <a:cs typeface="Questrial"/>
                <a:sym typeface="Questrial"/>
              </a:defRPr>
            </a:lvl8pPr>
            <a:lvl9pPr indent="0" lvl="8" marL="3657600" marR="0" rtl="0" algn="l">
              <a:spcBef>
                <a:spcPts val="0"/>
              </a:spcBef>
              <a:buSzPts val="1400"/>
              <a:buNone/>
              <a:defRPr b="0" i="0" sz="1800" u="none" cap="none" strike="noStrike">
                <a:solidFill>
                  <a:schemeClr val="dk1"/>
                </a:solidFill>
                <a:latin typeface="Questrial"/>
                <a:ea typeface="Questrial"/>
                <a:cs typeface="Questrial"/>
                <a:sym typeface="Questrial"/>
              </a:defRPr>
            </a:lvl9pPr>
          </a:lstStyle>
          <a:p/>
        </p:txBody>
      </p:sp>
      <p:sp>
        <p:nvSpPr>
          <p:cNvPr id="50" name="Shape 50"/>
          <p:cNvSpPr txBox="1"/>
          <p:nvPr>
            <p:ph idx="12" type="sldNum"/>
          </p:nvPr>
        </p:nvSpPr>
        <p:spPr>
          <a:xfrm>
            <a:off x="10837333" y="6470704"/>
            <a:ext cx="973667" cy="274320"/>
          </a:xfrm>
          <a:prstGeom prst="rect">
            <a:avLst/>
          </a:prstGeom>
          <a:noFill/>
          <a:ln>
            <a:noFill/>
          </a:ln>
        </p:spPr>
        <p:txBody>
          <a:bodyPr anchorCtr="0" anchor="ctr" bIns="45700" lIns="91425" rIns="91425" wrap="square" tIns="45700">
            <a:noAutofit/>
          </a:bodyPr>
          <a:lstStyle/>
          <a:p>
            <a:pPr indent="0" lvl="0" marL="0" marR="0" rtl="0" algn="l">
              <a:spcBef>
                <a:spcPts val="0"/>
              </a:spcBef>
              <a:buNone/>
            </a:pPr>
            <a:fld id="{00000000-1234-1234-1234-123412341234}" type="slidenum">
              <a:rPr b="0" i="0" lang="en-US" sz="1000" u="none" cap="none" strike="noStrike">
                <a:solidFill>
                  <a:srgbClr val="0C0C0C"/>
                </a:solidFill>
                <a:latin typeface="Questrial"/>
                <a:ea typeface="Questrial"/>
                <a:cs typeface="Questrial"/>
                <a:sym typeface="Questrial"/>
              </a:rPr>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woObj">
  <p:cSld name="Two Content">
    <p:spTree>
      <p:nvGrpSpPr>
        <p:cNvPr id="51" name="Shape 51"/>
        <p:cNvGrpSpPr/>
        <p:nvPr/>
      </p:nvGrpSpPr>
      <p:grpSpPr>
        <a:xfrm>
          <a:off x="0" y="0"/>
          <a:ext cx="0" cy="0"/>
          <a:chOff x="0" y="0"/>
          <a:chExt cx="0" cy="0"/>
        </a:xfrm>
      </p:grpSpPr>
      <p:sp>
        <p:nvSpPr>
          <p:cNvPr id="52" name="Shape 52"/>
          <p:cNvSpPr txBox="1"/>
          <p:nvPr>
            <p:ph type="title"/>
          </p:nvPr>
        </p:nvSpPr>
        <p:spPr>
          <a:xfrm>
            <a:off x="1024128" y="585216"/>
            <a:ext cx="9720072" cy="1499616"/>
          </a:xfrm>
          <a:prstGeom prst="rect">
            <a:avLst/>
          </a:prstGeom>
          <a:noFill/>
          <a:ln>
            <a:noFill/>
          </a:ln>
        </p:spPr>
        <p:txBody>
          <a:bodyPr anchorCtr="0" anchor="ctr" bIns="91425" lIns="91425" rIns="91425" wrap="square" tIns="91425"/>
          <a:lstStyle>
            <a:lvl1pPr indent="0" lvl="0" marL="0" marR="0" rtl="0" algn="l">
              <a:lnSpc>
                <a:spcPct val="80000"/>
              </a:lnSpc>
              <a:spcBef>
                <a:spcPts val="0"/>
              </a:spcBef>
              <a:buClr>
                <a:srgbClr val="0C0C0C"/>
              </a:buClr>
              <a:buSzPts val="1400"/>
              <a:buFont typeface="Questrial"/>
              <a:buNone/>
              <a:defRPr b="0" i="0" sz="5000" u="none" cap="none" strike="noStrike">
                <a:solidFill>
                  <a:srgbClr val="0C0C0C"/>
                </a:solidFill>
                <a:latin typeface="Questrial"/>
                <a:ea typeface="Questrial"/>
                <a:cs typeface="Questrial"/>
                <a:sym typeface="Questrial"/>
              </a:defRPr>
            </a:lvl1pPr>
            <a:lvl2pPr indent="0" lvl="1">
              <a:spcBef>
                <a:spcPts val="0"/>
              </a:spcBef>
              <a:buSzPts val="1400"/>
              <a:buNone/>
              <a:defRPr sz="1800"/>
            </a:lvl2pPr>
            <a:lvl3pPr indent="0" lvl="2">
              <a:spcBef>
                <a:spcPts val="0"/>
              </a:spcBef>
              <a:buSzPts val="1400"/>
              <a:buNone/>
              <a:defRPr sz="1800"/>
            </a:lvl3pPr>
            <a:lvl4pPr indent="0" lvl="3">
              <a:spcBef>
                <a:spcPts val="0"/>
              </a:spcBef>
              <a:buSzPts val="1400"/>
              <a:buNone/>
              <a:defRPr sz="1800"/>
            </a:lvl4pPr>
            <a:lvl5pPr indent="0" lvl="4">
              <a:spcBef>
                <a:spcPts val="0"/>
              </a:spcBef>
              <a:buSzPts val="1400"/>
              <a:buNone/>
              <a:defRPr sz="1800"/>
            </a:lvl5pPr>
            <a:lvl6pPr indent="0" lvl="5">
              <a:spcBef>
                <a:spcPts val="0"/>
              </a:spcBef>
              <a:buSzPts val="1400"/>
              <a:buNone/>
              <a:defRPr sz="1800"/>
            </a:lvl6pPr>
            <a:lvl7pPr indent="0" lvl="6">
              <a:spcBef>
                <a:spcPts val="0"/>
              </a:spcBef>
              <a:buSzPts val="1400"/>
              <a:buNone/>
              <a:defRPr sz="1800"/>
            </a:lvl7pPr>
            <a:lvl8pPr indent="0" lvl="7">
              <a:spcBef>
                <a:spcPts val="0"/>
              </a:spcBef>
              <a:buSzPts val="1400"/>
              <a:buNone/>
              <a:defRPr sz="1800"/>
            </a:lvl8pPr>
            <a:lvl9pPr indent="0" lvl="8">
              <a:spcBef>
                <a:spcPts val="0"/>
              </a:spcBef>
              <a:buSzPts val="1400"/>
              <a:buNone/>
              <a:defRPr sz="1800"/>
            </a:lvl9pPr>
          </a:lstStyle>
          <a:p/>
        </p:txBody>
      </p:sp>
      <p:sp>
        <p:nvSpPr>
          <p:cNvPr id="53" name="Shape 53"/>
          <p:cNvSpPr txBox="1"/>
          <p:nvPr>
            <p:ph idx="1" type="body"/>
          </p:nvPr>
        </p:nvSpPr>
        <p:spPr>
          <a:xfrm>
            <a:off x="1024127" y="2286000"/>
            <a:ext cx="4754880" cy="4023360"/>
          </a:xfrm>
          <a:prstGeom prst="rect">
            <a:avLst/>
          </a:prstGeom>
          <a:noFill/>
          <a:ln>
            <a:noFill/>
          </a:ln>
        </p:spPr>
        <p:txBody>
          <a:bodyPr anchorCtr="0" anchor="t" bIns="91425" lIns="91425" rIns="91425" wrap="square" tIns="91425"/>
          <a:lstStyle>
            <a:lvl1pPr indent="48260" lvl="0" marL="91440" marR="0" rtl="0" algn="l">
              <a:lnSpc>
                <a:spcPct val="90000"/>
              </a:lnSpc>
              <a:spcBef>
                <a:spcPts val="1200"/>
              </a:spcBef>
              <a:spcAft>
                <a:spcPts val="200"/>
              </a:spcAft>
              <a:buClr>
                <a:schemeClr val="accent1"/>
              </a:buClr>
              <a:buSzPts val="2200"/>
              <a:buFont typeface="Questrial"/>
              <a:buChar char=" "/>
              <a:defRPr b="0" i="0" sz="2200" u="none" cap="none" strike="noStrike">
                <a:solidFill>
                  <a:schemeClr val="dk1"/>
                </a:solidFill>
                <a:latin typeface="Questrial"/>
                <a:ea typeface="Questrial"/>
                <a:cs typeface="Questrial"/>
                <a:sym typeface="Questrial"/>
              </a:defRPr>
            </a:lvl1pPr>
            <a:lvl2pPr indent="-23875" lvl="1" marL="265176" marR="0" rtl="0" algn="l">
              <a:lnSpc>
                <a:spcPct val="90000"/>
              </a:lnSpc>
              <a:spcBef>
                <a:spcPts val="200"/>
              </a:spcBef>
              <a:spcAft>
                <a:spcPts val="400"/>
              </a:spcAft>
              <a:buClr>
                <a:schemeClr val="accent1"/>
              </a:buClr>
              <a:buSzPts val="1800"/>
              <a:buFont typeface="Noto Sans Symbols"/>
              <a:buChar char="•"/>
              <a:defRPr b="0" i="0" sz="1800" u="none" cap="none" strike="noStrike">
                <a:solidFill>
                  <a:schemeClr val="dk1"/>
                </a:solidFill>
                <a:latin typeface="Questrial"/>
                <a:ea typeface="Questrial"/>
                <a:cs typeface="Questrial"/>
                <a:sym typeface="Questrial"/>
              </a:defRPr>
            </a:lvl2pPr>
            <a:lvl3pPr indent="-54355" lvl="2" marL="448056" marR="0" rtl="0" algn="l">
              <a:lnSpc>
                <a:spcPct val="90000"/>
              </a:lnSpc>
              <a:spcBef>
                <a:spcPts val="200"/>
              </a:spcBef>
              <a:spcAft>
                <a:spcPts val="400"/>
              </a:spcAft>
              <a:buClr>
                <a:schemeClr val="accent1"/>
              </a:buClr>
              <a:buSzPts val="1400"/>
              <a:buFont typeface="Noto Sans Symbols"/>
              <a:buChar char="•"/>
              <a:defRPr b="0" i="0" sz="1400" u="none" cap="none" strike="noStrike">
                <a:solidFill>
                  <a:schemeClr val="dk1"/>
                </a:solidFill>
                <a:latin typeface="Questrial"/>
                <a:ea typeface="Questrial"/>
                <a:cs typeface="Questrial"/>
                <a:sym typeface="Questrial"/>
              </a:defRPr>
            </a:lvl3pPr>
            <a:lvl4pPr indent="-48259" lvl="3" marL="594360" marR="0" rtl="0" algn="l">
              <a:lnSpc>
                <a:spcPct val="90000"/>
              </a:lnSpc>
              <a:spcBef>
                <a:spcPts val="200"/>
              </a:spcBef>
              <a:spcAft>
                <a:spcPts val="400"/>
              </a:spcAft>
              <a:buClr>
                <a:schemeClr val="accent1"/>
              </a:buClr>
              <a:buSzPts val="1400"/>
              <a:buFont typeface="Noto Sans Symbols"/>
              <a:buChar char="•"/>
              <a:defRPr b="0" i="0" sz="1400" u="none" cap="none" strike="noStrike">
                <a:solidFill>
                  <a:schemeClr val="dk1"/>
                </a:solidFill>
                <a:latin typeface="Questrial"/>
                <a:ea typeface="Questrial"/>
                <a:cs typeface="Questrial"/>
                <a:sym typeface="Questrial"/>
              </a:defRPr>
            </a:lvl4pPr>
            <a:lvl5pPr indent="-53340" lvl="4" marL="777240" marR="0" rtl="0" algn="l">
              <a:lnSpc>
                <a:spcPct val="90000"/>
              </a:lnSpc>
              <a:spcBef>
                <a:spcPts val="200"/>
              </a:spcBef>
              <a:spcAft>
                <a:spcPts val="400"/>
              </a:spcAft>
              <a:buClr>
                <a:schemeClr val="accent1"/>
              </a:buClr>
              <a:buSzPts val="1400"/>
              <a:buFont typeface="Noto Sans Symbols"/>
              <a:buChar char="•"/>
              <a:defRPr b="0" i="0" sz="1400" u="none" cap="none" strike="noStrike">
                <a:solidFill>
                  <a:schemeClr val="dk1"/>
                </a:solidFill>
                <a:latin typeface="Questrial"/>
                <a:ea typeface="Questrial"/>
                <a:cs typeface="Questrial"/>
                <a:sym typeface="Questrial"/>
              </a:defRPr>
            </a:lvl5pPr>
            <a:lvl6pPr indent="-50800" lvl="5" marL="914400" marR="0" rtl="0" algn="l">
              <a:lnSpc>
                <a:spcPct val="90000"/>
              </a:lnSpc>
              <a:spcBef>
                <a:spcPts val="200"/>
              </a:spcBef>
              <a:spcAft>
                <a:spcPts val="400"/>
              </a:spcAft>
              <a:buClr>
                <a:schemeClr val="accent1"/>
              </a:buClr>
              <a:buSzPts val="1400"/>
              <a:buFont typeface="Noto Sans Symbols"/>
              <a:buChar char="•"/>
              <a:defRPr b="0" i="0" sz="1400" u="none" cap="none" strike="noStrike">
                <a:solidFill>
                  <a:schemeClr val="dk1"/>
                </a:solidFill>
                <a:latin typeface="Questrial"/>
                <a:ea typeface="Questrial"/>
                <a:cs typeface="Questrial"/>
                <a:sym typeface="Questrial"/>
              </a:defRPr>
            </a:lvl6pPr>
            <a:lvl7pPr indent="-57403" lvl="6" marL="1060704" marR="0" rtl="0" algn="l">
              <a:lnSpc>
                <a:spcPct val="90000"/>
              </a:lnSpc>
              <a:spcBef>
                <a:spcPts val="200"/>
              </a:spcBef>
              <a:spcAft>
                <a:spcPts val="400"/>
              </a:spcAft>
              <a:buClr>
                <a:schemeClr val="accent1"/>
              </a:buClr>
              <a:buSzPts val="1400"/>
              <a:buFont typeface="Noto Sans Symbols"/>
              <a:buChar char="•"/>
              <a:defRPr b="0" i="0" sz="1400" u="none" cap="none" strike="noStrike">
                <a:solidFill>
                  <a:schemeClr val="dk1"/>
                </a:solidFill>
                <a:latin typeface="Questrial"/>
                <a:ea typeface="Questrial"/>
                <a:cs typeface="Questrial"/>
                <a:sym typeface="Questrial"/>
              </a:defRPr>
            </a:lvl7pPr>
            <a:lvl8pPr indent="-60452" lvl="7" marL="1216152" marR="0" rtl="0" algn="l">
              <a:lnSpc>
                <a:spcPct val="90000"/>
              </a:lnSpc>
              <a:spcBef>
                <a:spcPts val="200"/>
              </a:spcBef>
              <a:spcAft>
                <a:spcPts val="400"/>
              </a:spcAft>
              <a:buClr>
                <a:schemeClr val="accent1"/>
              </a:buClr>
              <a:buSzPts val="1400"/>
              <a:buFont typeface="Noto Sans Symbols"/>
              <a:buChar char="•"/>
              <a:defRPr b="0" i="0" sz="1400" u="none" cap="none" strike="noStrike">
                <a:solidFill>
                  <a:schemeClr val="dk1"/>
                </a:solidFill>
                <a:latin typeface="Questrial"/>
                <a:ea typeface="Questrial"/>
                <a:cs typeface="Questrial"/>
                <a:sym typeface="Questrial"/>
              </a:defRPr>
            </a:lvl8pPr>
            <a:lvl9pPr indent="-54355" lvl="8" marL="1362456" marR="0" rtl="0" algn="l">
              <a:lnSpc>
                <a:spcPct val="90000"/>
              </a:lnSpc>
              <a:spcBef>
                <a:spcPts val="200"/>
              </a:spcBef>
              <a:spcAft>
                <a:spcPts val="400"/>
              </a:spcAft>
              <a:buClr>
                <a:schemeClr val="accent1"/>
              </a:buClr>
              <a:buSzPts val="1400"/>
              <a:buFont typeface="Noto Sans Symbols"/>
              <a:buChar char="•"/>
              <a:defRPr b="0" i="0" sz="1400" u="none" cap="none" strike="noStrike">
                <a:solidFill>
                  <a:schemeClr val="dk1"/>
                </a:solidFill>
                <a:latin typeface="Questrial"/>
                <a:ea typeface="Questrial"/>
                <a:cs typeface="Questrial"/>
                <a:sym typeface="Questrial"/>
              </a:defRPr>
            </a:lvl9pPr>
          </a:lstStyle>
          <a:p/>
        </p:txBody>
      </p:sp>
      <p:sp>
        <p:nvSpPr>
          <p:cNvPr id="54" name="Shape 54"/>
          <p:cNvSpPr txBox="1"/>
          <p:nvPr>
            <p:ph idx="2" type="body"/>
          </p:nvPr>
        </p:nvSpPr>
        <p:spPr>
          <a:xfrm>
            <a:off x="5989320" y="2286000"/>
            <a:ext cx="4754880" cy="4023360"/>
          </a:xfrm>
          <a:prstGeom prst="rect">
            <a:avLst/>
          </a:prstGeom>
          <a:noFill/>
          <a:ln>
            <a:noFill/>
          </a:ln>
        </p:spPr>
        <p:txBody>
          <a:bodyPr anchorCtr="0" anchor="t" bIns="91425" lIns="91425" rIns="91425" wrap="square" tIns="91425"/>
          <a:lstStyle>
            <a:lvl1pPr indent="48260" lvl="0" marL="91440" marR="0" rtl="0" algn="l">
              <a:lnSpc>
                <a:spcPct val="90000"/>
              </a:lnSpc>
              <a:spcBef>
                <a:spcPts val="1200"/>
              </a:spcBef>
              <a:spcAft>
                <a:spcPts val="200"/>
              </a:spcAft>
              <a:buClr>
                <a:schemeClr val="accent1"/>
              </a:buClr>
              <a:buSzPts val="2200"/>
              <a:buFont typeface="Questrial"/>
              <a:buChar char=" "/>
              <a:defRPr b="0" i="0" sz="2200" u="none" cap="none" strike="noStrike">
                <a:solidFill>
                  <a:schemeClr val="dk1"/>
                </a:solidFill>
                <a:latin typeface="Questrial"/>
                <a:ea typeface="Questrial"/>
                <a:cs typeface="Questrial"/>
                <a:sym typeface="Questrial"/>
              </a:defRPr>
            </a:lvl1pPr>
            <a:lvl2pPr indent="-23875" lvl="1" marL="265176" marR="0" rtl="0" algn="l">
              <a:lnSpc>
                <a:spcPct val="90000"/>
              </a:lnSpc>
              <a:spcBef>
                <a:spcPts val="200"/>
              </a:spcBef>
              <a:spcAft>
                <a:spcPts val="400"/>
              </a:spcAft>
              <a:buClr>
                <a:schemeClr val="accent1"/>
              </a:buClr>
              <a:buSzPts val="1800"/>
              <a:buFont typeface="Noto Sans Symbols"/>
              <a:buChar char="•"/>
              <a:defRPr b="0" i="0" sz="1800" u="none" cap="none" strike="noStrike">
                <a:solidFill>
                  <a:schemeClr val="dk1"/>
                </a:solidFill>
                <a:latin typeface="Questrial"/>
                <a:ea typeface="Questrial"/>
                <a:cs typeface="Questrial"/>
                <a:sym typeface="Questrial"/>
              </a:defRPr>
            </a:lvl2pPr>
            <a:lvl3pPr indent="-54355" lvl="2" marL="448056" marR="0" rtl="0" algn="l">
              <a:lnSpc>
                <a:spcPct val="90000"/>
              </a:lnSpc>
              <a:spcBef>
                <a:spcPts val="200"/>
              </a:spcBef>
              <a:spcAft>
                <a:spcPts val="400"/>
              </a:spcAft>
              <a:buClr>
                <a:schemeClr val="accent1"/>
              </a:buClr>
              <a:buSzPts val="1400"/>
              <a:buFont typeface="Noto Sans Symbols"/>
              <a:buChar char="•"/>
              <a:defRPr b="0" i="0" sz="1400" u="none" cap="none" strike="noStrike">
                <a:solidFill>
                  <a:schemeClr val="dk1"/>
                </a:solidFill>
                <a:latin typeface="Questrial"/>
                <a:ea typeface="Questrial"/>
                <a:cs typeface="Questrial"/>
                <a:sym typeface="Questrial"/>
              </a:defRPr>
            </a:lvl3pPr>
            <a:lvl4pPr indent="-48259" lvl="3" marL="594360" marR="0" rtl="0" algn="l">
              <a:lnSpc>
                <a:spcPct val="90000"/>
              </a:lnSpc>
              <a:spcBef>
                <a:spcPts val="200"/>
              </a:spcBef>
              <a:spcAft>
                <a:spcPts val="400"/>
              </a:spcAft>
              <a:buClr>
                <a:schemeClr val="accent1"/>
              </a:buClr>
              <a:buSzPts val="1400"/>
              <a:buFont typeface="Noto Sans Symbols"/>
              <a:buChar char="•"/>
              <a:defRPr b="0" i="0" sz="1400" u="none" cap="none" strike="noStrike">
                <a:solidFill>
                  <a:schemeClr val="dk1"/>
                </a:solidFill>
                <a:latin typeface="Questrial"/>
                <a:ea typeface="Questrial"/>
                <a:cs typeface="Questrial"/>
                <a:sym typeface="Questrial"/>
              </a:defRPr>
            </a:lvl4pPr>
            <a:lvl5pPr indent="-53340" lvl="4" marL="777240" marR="0" rtl="0" algn="l">
              <a:lnSpc>
                <a:spcPct val="90000"/>
              </a:lnSpc>
              <a:spcBef>
                <a:spcPts val="200"/>
              </a:spcBef>
              <a:spcAft>
                <a:spcPts val="400"/>
              </a:spcAft>
              <a:buClr>
                <a:schemeClr val="accent1"/>
              </a:buClr>
              <a:buSzPts val="1400"/>
              <a:buFont typeface="Noto Sans Symbols"/>
              <a:buChar char="•"/>
              <a:defRPr b="0" i="0" sz="1400" u="none" cap="none" strike="noStrike">
                <a:solidFill>
                  <a:schemeClr val="dk1"/>
                </a:solidFill>
                <a:latin typeface="Questrial"/>
                <a:ea typeface="Questrial"/>
                <a:cs typeface="Questrial"/>
                <a:sym typeface="Questrial"/>
              </a:defRPr>
            </a:lvl5pPr>
            <a:lvl6pPr indent="-50800" lvl="5" marL="914400" marR="0" rtl="0" algn="l">
              <a:lnSpc>
                <a:spcPct val="90000"/>
              </a:lnSpc>
              <a:spcBef>
                <a:spcPts val="200"/>
              </a:spcBef>
              <a:spcAft>
                <a:spcPts val="400"/>
              </a:spcAft>
              <a:buClr>
                <a:schemeClr val="accent1"/>
              </a:buClr>
              <a:buSzPts val="1400"/>
              <a:buFont typeface="Noto Sans Symbols"/>
              <a:buChar char="•"/>
              <a:defRPr b="0" i="0" sz="1400" u="none" cap="none" strike="noStrike">
                <a:solidFill>
                  <a:schemeClr val="dk1"/>
                </a:solidFill>
                <a:latin typeface="Questrial"/>
                <a:ea typeface="Questrial"/>
                <a:cs typeface="Questrial"/>
                <a:sym typeface="Questrial"/>
              </a:defRPr>
            </a:lvl6pPr>
            <a:lvl7pPr indent="-57403" lvl="6" marL="1060704" marR="0" rtl="0" algn="l">
              <a:lnSpc>
                <a:spcPct val="90000"/>
              </a:lnSpc>
              <a:spcBef>
                <a:spcPts val="200"/>
              </a:spcBef>
              <a:spcAft>
                <a:spcPts val="400"/>
              </a:spcAft>
              <a:buClr>
                <a:schemeClr val="accent1"/>
              </a:buClr>
              <a:buSzPts val="1400"/>
              <a:buFont typeface="Noto Sans Symbols"/>
              <a:buChar char="•"/>
              <a:defRPr b="0" i="0" sz="1400" u="none" cap="none" strike="noStrike">
                <a:solidFill>
                  <a:schemeClr val="dk1"/>
                </a:solidFill>
                <a:latin typeface="Questrial"/>
                <a:ea typeface="Questrial"/>
                <a:cs typeface="Questrial"/>
                <a:sym typeface="Questrial"/>
              </a:defRPr>
            </a:lvl7pPr>
            <a:lvl8pPr indent="-60452" lvl="7" marL="1216152" marR="0" rtl="0" algn="l">
              <a:lnSpc>
                <a:spcPct val="90000"/>
              </a:lnSpc>
              <a:spcBef>
                <a:spcPts val="200"/>
              </a:spcBef>
              <a:spcAft>
                <a:spcPts val="400"/>
              </a:spcAft>
              <a:buClr>
                <a:schemeClr val="accent1"/>
              </a:buClr>
              <a:buSzPts val="1400"/>
              <a:buFont typeface="Noto Sans Symbols"/>
              <a:buChar char="•"/>
              <a:defRPr b="0" i="0" sz="1400" u="none" cap="none" strike="noStrike">
                <a:solidFill>
                  <a:schemeClr val="dk1"/>
                </a:solidFill>
                <a:latin typeface="Questrial"/>
                <a:ea typeface="Questrial"/>
                <a:cs typeface="Questrial"/>
                <a:sym typeface="Questrial"/>
              </a:defRPr>
            </a:lvl8pPr>
            <a:lvl9pPr indent="-54355" lvl="8" marL="1362456" marR="0" rtl="0" algn="l">
              <a:lnSpc>
                <a:spcPct val="90000"/>
              </a:lnSpc>
              <a:spcBef>
                <a:spcPts val="200"/>
              </a:spcBef>
              <a:spcAft>
                <a:spcPts val="400"/>
              </a:spcAft>
              <a:buClr>
                <a:schemeClr val="accent1"/>
              </a:buClr>
              <a:buSzPts val="1400"/>
              <a:buFont typeface="Noto Sans Symbols"/>
              <a:buChar char="•"/>
              <a:defRPr b="0" i="0" sz="1400" u="none" cap="none" strike="noStrike">
                <a:solidFill>
                  <a:schemeClr val="dk1"/>
                </a:solidFill>
                <a:latin typeface="Questrial"/>
                <a:ea typeface="Questrial"/>
                <a:cs typeface="Questrial"/>
                <a:sym typeface="Questrial"/>
              </a:defRPr>
            </a:lvl9pPr>
          </a:lstStyle>
          <a:p/>
        </p:txBody>
      </p:sp>
      <p:sp>
        <p:nvSpPr>
          <p:cNvPr id="55" name="Shape 55"/>
          <p:cNvSpPr txBox="1"/>
          <p:nvPr>
            <p:ph idx="10" type="dt"/>
          </p:nvPr>
        </p:nvSpPr>
        <p:spPr>
          <a:xfrm>
            <a:off x="1024129" y="6470704"/>
            <a:ext cx="2154143" cy="274320"/>
          </a:xfrm>
          <a:prstGeom prst="rect">
            <a:avLst/>
          </a:prstGeom>
          <a:noFill/>
          <a:ln>
            <a:noFill/>
          </a:ln>
        </p:spPr>
        <p:txBody>
          <a:bodyPr anchorCtr="0" anchor="ctr" bIns="91425" lIns="91425" rIns="91425" wrap="square" tIns="91425"/>
          <a:lstStyle>
            <a:lvl1pPr indent="0" lvl="0" marL="0" marR="0" rtl="0" algn="l">
              <a:spcBef>
                <a:spcPts val="0"/>
              </a:spcBef>
              <a:buSzPts val="1400"/>
              <a:buNone/>
              <a:defRPr sz="1000">
                <a:solidFill>
                  <a:srgbClr val="0C0C0C"/>
                </a:solidFill>
                <a:latin typeface="Questrial"/>
                <a:ea typeface="Questrial"/>
                <a:cs typeface="Questrial"/>
                <a:sym typeface="Questrial"/>
              </a:defRPr>
            </a:lvl1pPr>
            <a:lvl2pPr indent="0" lvl="1" marL="457200" marR="0" rtl="0" algn="l">
              <a:spcBef>
                <a:spcPts val="0"/>
              </a:spcBef>
              <a:buSzPts val="1400"/>
              <a:buNone/>
              <a:defRPr b="0" i="0" sz="1800" u="none" cap="none" strike="noStrike">
                <a:solidFill>
                  <a:schemeClr val="dk1"/>
                </a:solidFill>
                <a:latin typeface="Questrial"/>
                <a:ea typeface="Questrial"/>
                <a:cs typeface="Questrial"/>
                <a:sym typeface="Questrial"/>
              </a:defRPr>
            </a:lvl2pPr>
            <a:lvl3pPr indent="0" lvl="2" marL="914400" marR="0" rtl="0" algn="l">
              <a:spcBef>
                <a:spcPts val="0"/>
              </a:spcBef>
              <a:buSzPts val="1400"/>
              <a:buNone/>
              <a:defRPr b="0" i="0" sz="1800" u="none" cap="none" strike="noStrike">
                <a:solidFill>
                  <a:schemeClr val="dk1"/>
                </a:solidFill>
                <a:latin typeface="Questrial"/>
                <a:ea typeface="Questrial"/>
                <a:cs typeface="Questrial"/>
                <a:sym typeface="Questrial"/>
              </a:defRPr>
            </a:lvl3pPr>
            <a:lvl4pPr indent="0" lvl="3" marL="1371600" marR="0" rtl="0" algn="l">
              <a:spcBef>
                <a:spcPts val="0"/>
              </a:spcBef>
              <a:buSzPts val="1400"/>
              <a:buNone/>
              <a:defRPr b="0" i="0" sz="1800" u="none" cap="none" strike="noStrike">
                <a:solidFill>
                  <a:schemeClr val="dk1"/>
                </a:solidFill>
                <a:latin typeface="Questrial"/>
                <a:ea typeface="Questrial"/>
                <a:cs typeface="Questrial"/>
                <a:sym typeface="Questrial"/>
              </a:defRPr>
            </a:lvl4pPr>
            <a:lvl5pPr indent="0" lvl="4" marL="1828800" marR="0" rtl="0" algn="l">
              <a:spcBef>
                <a:spcPts val="0"/>
              </a:spcBef>
              <a:buSzPts val="1400"/>
              <a:buNone/>
              <a:defRPr b="0" i="0" sz="1800" u="none" cap="none" strike="noStrike">
                <a:solidFill>
                  <a:schemeClr val="dk1"/>
                </a:solidFill>
                <a:latin typeface="Questrial"/>
                <a:ea typeface="Questrial"/>
                <a:cs typeface="Questrial"/>
                <a:sym typeface="Questrial"/>
              </a:defRPr>
            </a:lvl5pPr>
            <a:lvl6pPr indent="0" lvl="5" marL="2286000" marR="0" rtl="0" algn="l">
              <a:spcBef>
                <a:spcPts val="0"/>
              </a:spcBef>
              <a:buSzPts val="1400"/>
              <a:buNone/>
              <a:defRPr b="0" i="0" sz="1800" u="none" cap="none" strike="noStrike">
                <a:solidFill>
                  <a:schemeClr val="dk1"/>
                </a:solidFill>
                <a:latin typeface="Questrial"/>
                <a:ea typeface="Questrial"/>
                <a:cs typeface="Questrial"/>
                <a:sym typeface="Questrial"/>
              </a:defRPr>
            </a:lvl6pPr>
            <a:lvl7pPr indent="0" lvl="6" marL="2743200" marR="0" rtl="0" algn="l">
              <a:spcBef>
                <a:spcPts val="0"/>
              </a:spcBef>
              <a:buSzPts val="1400"/>
              <a:buNone/>
              <a:defRPr b="0" i="0" sz="1800" u="none" cap="none" strike="noStrike">
                <a:solidFill>
                  <a:schemeClr val="dk1"/>
                </a:solidFill>
                <a:latin typeface="Questrial"/>
                <a:ea typeface="Questrial"/>
                <a:cs typeface="Questrial"/>
                <a:sym typeface="Questrial"/>
              </a:defRPr>
            </a:lvl7pPr>
            <a:lvl8pPr indent="0" lvl="7" marL="3200400" marR="0" rtl="0" algn="l">
              <a:spcBef>
                <a:spcPts val="0"/>
              </a:spcBef>
              <a:buSzPts val="1400"/>
              <a:buNone/>
              <a:defRPr b="0" i="0" sz="1800" u="none" cap="none" strike="noStrike">
                <a:solidFill>
                  <a:schemeClr val="dk1"/>
                </a:solidFill>
                <a:latin typeface="Questrial"/>
                <a:ea typeface="Questrial"/>
                <a:cs typeface="Questrial"/>
                <a:sym typeface="Questrial"/>
              </a:defRPr>
            </a:lvl8pPr>
            <a:lvl9pPr indent="0" lvl="8" marL="3657600" marR="0" rtl="0" algn="l">
              <a:spcBef>
                <a:spcPts val="0"/>
              </a:spcBef>
              <a:buSzPts val="1400"/>
              <a:buNone/>
              <a:defRPr b="0" i="0" sz="1800" u="none" cap="none" strike="noStrike">
                <a:solidFill>
                  <a:schemeClr val="dk1"/>
                </a:solidFill>
                <a:latin typeface="Questrial"/>
                <a:ea typeface="Questrial"/>
                <a:cs typeface="Questrial"/>
                <a:sym typeface="Questrial"/>
              </a:defRPr>
            </a:lvl9pPr>
          </a:lstStyle>
          <a:p/>
        </p:txBody>
      </p:sp>
      <p:sp>
        <p:nvSpPr>
          <p:cNvPr id="56" name="Shape 56"/>
          <p:cNvSpPr txBox="1"/>
          <p:nvPr>
            <p:ph idx="11" type="ftr"/>
          </p:nvPr>
        </p:nvSpPr>
        <p:spPr>
          <a:xfrm>
            <a:off x="4842932" y="6470704"/>
            <a:ext cx="5901459" cy="274320"/>
          </a:xfrm>
          <a:prstGeom prst="rect">
            <a:avLst/>
          </a:prstGeom>
          <a:noFill/>
          <a:ln>
            <a:noFill/>
          </a:ln>
        </p:spPr>
        <p:txBody>
          <a:bodyPr anchorCtr="0" anchor="ctr" bIns="91425" lIns="91425" rIns="91425" wrap="square" tIns="91425"/>
          <a:lstStyle>
            <a:lvl1pPr indent="0" lvl="0" marL="0" marR="0" rtl="0" algn="r">
              <a:spcBef>
                <a:spcPts val="0"/>
              </a:spcBef>
              <a:buSzPts val="1400"/>
              <a:buNone/>
              <a:defRPr sz="1000" cap="none">
                <a:solidFill>
                  <a:srgbClr val="0C0C0C"/>
                </a:solidFill>
                <a:latin typeface="Questrial"/>
                <a:ea typeface="Questrial"/>
                <a:cs typeface="Questrial"/>
                <a:sym typeface="Questrial"/>
              </a:defRPr>
            </a:lvl1pPr>
            <a:lvl2pPr indent="0" lvl="1" marL="457200" marR="0" rtl="0" algn="l">
              <a:spcBef>
                <a:spcPts val="0"/>
              </a:spcBef>
              <a:buSzPts val="1400"/>
              <a:buNone/>
              <a:defRPr b="0" i="0" sz="1800" u="none" cap="none" strike="noStrike">
                <a:solidFill>
                  <a:schemeClr val="dk1"/>
                </a:solidFill>
                <a:latin typeface="Questrial"/>
                <a:ea typeface="Questrial"/>
                <a:cs typeface="Questrial"/>
                <a:sym typeface="Questrial"/>
              </a:defRPr>
            </a:lvl2pPr>
            <a:lvl3pPr indent="0" lvl="2" marL="914400" marR="0" rtl="0" algn="l">
              <a:spcBef>
                <a:spcPts val="0"/>
              </a:spcBef>
              <a:buSzPts val="1400"/>
              <a:buNone/>
              <a:defRPr b="0" i="0" sz="1800" u="none" cap="none" strike="noStrike">
                <a:solidFill>
                  <a:schemeClr val="dk1"/>
                </a:solidFill>
                <a:latin typeface="Questrial"/>
                <a:ea typeface="Questrial"/>
                <a:cs typeface="Questrial"/>
                <a:sym typeface="Questrial"/>
              </a:defRPr>
            </a:lvl3pPr>
            <a:lvl4pPr indent="0" lvl="3" marL="1371600" marR="0" rtl="0" algn="l">
              <a:spcBef>
                <a:spcPts val="0"/>
              </a:spcBef>
              <a:buSzPts val="1400"/>
              <a:buNone/>
              <a:defRPr b="0" i="0" sz="1800" u="none" cap="none" strike="noStrike">
                <a:solidFill>
                  <a:schemeClr val="dk1"/>
                </a:solidFill>
                <a:latin typeface="Questrial"/>
                <a:ea typeface="Questrial"/>
                <a:cs typeface="Questrial"/>
                <a:sym typeface="Questrial"/>
              </a:defRPr>
            </a:lvl4pPr>
            <a:lvl5pPr indent="0" lvl="4" marL="1828800" marR="0" rtl="0" algn="l">
              <a:spcBef>
                <a:spcPts val="0"/>
              </a:spcBef>
              <a:buSzPts val="1400"/>
              <a:buNone/>
              <a:defRPr b="0" i="0" sz="1800" u="none" cap="none" strike="noStrike">
                <a:solidFill>
                  <a:schemeClr val="dk1"/>
                </a:solidFill>
                <a:latin typeface="Questrial"/>
                <a:ea typeface="Questrial"/>
                <a:cs typeface="Questrial"/>
                <a:sym typeface="Questrial"/>
              </a:defRPr>
            </a:lvl5pPr>
            <a:lvl6pPr indent="0" lvl="5" marL="2286000" marR="0" rtl="0" algn="l">
              <a:spcBef>
                <a:spcPts val="0"/>
              </a:spcBef>
              <a:buSzPts val="1400"/>
              <a:buNone/>
              <a:defRPr b="0" i="0" sz="1800" u="none" cap="none" strike="noStrike">
                <a:solidFill>
                  <a:schemeClr val="dk1"/>
                </a:solidFill>
                <a:latin typeface="Questrial"/>
                <a:ea typeface="Questrial"/>
                <a:cs typeface="Questrial"/>
                <a:sym typeface="Questrial"/>
              </a:defRPr>
            </a:lvl6pPr>
            <a:lvl7pPr indent="0" lvl="6" marL="2743200" marR="0" rtl="0" algn="l">
              <a:spcBef>
                <a:spcPts val="0"/>
              </a:spcBef>
              <a:buSzPts val="1400"/>
              <a:buNone/>
              <a:defRPr b="0" i="0" sz="1800" u="none" cap="none" strike="noStrike">
                <a:solidFill>
                  <a:schemeClr val="dk1"/>
                </a:solidFill>
                <a:latin typeface="Questrial"/>
                <a:ea typeface="Questrial"/>
                <a:cs typeface="Questrial"/>
                <a:sym typeface="Questrial"/>
              </a:defRPr>
            </a:lvl7pPr>
            <a:lvl8pPr indent="0" lvl="7" marL="3200400" marR="0" rtl="0" algn="l">
              <a:spcBef>
                <a:spcPts val="0"/>
              </a:spcBef>
              <a:buSzPts val="1400"/>
              <a:buNone/>
              <a:defRPr b="0" i="0" sz="1800" u="none" cap="none" strike="noStrike">
                <a:solidFill>
                  <a:schemeClr val="dk1"/>
                </a:solidFill>
                <a:latin typeface="Questrial"/>
                <a:ea typeface="Questrial"/>
                <a:cs typeface="Questrial"/>
                <a:sym typeface="Questrial"/>
              </a:defRPr>
            </a:lvl8pPr>
            <a:lvl9pPr indent="0" lvl="8" marL="3657600" marR="0" rtl="0" algn="l">
              <a:spcBef>
                <a:spcPts val="0"/>
              </a:spcBef>
              <a:buSzPts val="1400"/>
              <a:buNone/>
              <a:defRPr b="0" i="0" sz="1800" u="none" cap="none" strike="noStrike">
                <a:solidFill>
                  <a:schemeClr val="dk1"/>
                </a:solidFill>
                <a:latin typeface="Questrial"/>
                <a:ea typeface="Questrial"/>
                <a:cs typeface="Questrial"/>
                <a:sym typeface="Questrial"/>
              </a:defRPr>
            </a:lvl9pPr>
          </a:lstStyle>
          <a:p/>
        </p:txBody>
      </p:sp>
      <p:sp>
        <p:nvSpPr>
          <p:cNvPr id="57" name="Shape 57"/>
          <p:cNvSpPr txBox="1"/>
          <p:nvPr>
            <p:ph idx="12" type="sldNum"/>
          </p:nvPr>
        </p:nvSpPr>
        <p:spPr>
          <a:xfrm>
            <a:off x="10837333" y="6470704"/>
            <a:ext cx="973667" cy="274320"/>
          </a:xfrm>
          <a:prstGeom prst="rect">
            <a:avLst/>
          </a:prstGeom>
          <a:noFill/>
          <a:ln>
            <a:noFill/>
          </a:ln>
        </p:spPr>
        <p:txBody>
          <a:bodyPr anchorCtr="0" anchor="ctr" bIns="45700" lIns="91425" rIns="91425" wrap="square" tIns="45700">
            <a:noAutofit/>
          </a:bodyPr>
          <a:lstStyle/>
          <a:p>
            <a:pPr indent="0" lvl="0" marL="0" marR="0" rtl="0" algn="l">
              <a:spcBef>
                <a:spcPts val="0"/>
              </a:spcBef>
              <a:buNone/>
            </a:pPr>
            <a:fld id="{00000000-1234-1234-1234-123412341234}" type="slidenum">
              <a:rPr lang="en-US" sz="1000">
                <a:solidFill>
                  <a:srgbClr val="0C0C0C"/>
                </a:solidFill>
                <a:latin typeface="Questrial"/>
                <a:ea typeface="Questrial"/>
                <a:cs typeface="Questrial"/>
                <a:sym typeface="Questrial"/>
              </a:rPr>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Sp="0" type="picTx">
  <p:cSld name="Picture with Caption">
    <p:spTree>
      <p:nvGrpSpPr>
        <p:cNvPr id="58" name="Shape 58"/>
        <p:cNvGrpSpPr/>
        <p:nvPr/>
      </p:nvGrpSpPr>
      <p:grpSpPr>
        <a:xfrm>
          <a:off x="0" y="0"/>
          <a:ext cx="0" cy="0"/>
          <a:chOff x="0" y="0"/>
          <a:chExt cx="0" cy="0"/>
        </a:xfrm>
      </p:grpSpPr>
      <p:sp>
        <p:nvSpPr>
          <p:cNvPr id="59" name="Shape 59"/>
          <p:cNvSpPr txBox="1"/>
          <p:nvPr>
            <p:ph type="title"/>
          </p:nvPr>
        </p:nvSpPr>
        <p:spPr>
          <a:xfrm>
            <a:off x="457200" y="4960138"/>
            <a:ext cx="7772400" cy="1463040"/>
          </a:xfrm>
          <a:prstGeom prst="rect">
            <a:avLst/>
          </a:prstGeom>
          <a:noFill/>
          <a:ln>
            <a:noFill/>
          </a:ln>
        </p:spPr>
        <p:txBody>
          <a:bodyPr anchorCtr="0" anchor="ctr" bIns="91425" lIns="91425" rIns="91425" wrap="square" tIns="91425"/>
          <a:lstStyle>
            <a:lvl1pPr indent="0" lvl="0" marL="0" marR="0" rtl="0" algn="r">
              <a:lnSpc>
                <a:spcPct val="80000"/>
              </a:lnSpc>
              <a:spcBef>
                <a:spcPts val="0"/>
              </a:spcBef>
              <a:buClr>
                <a:srgbClr val="0C0C0C"/>
              </a:buClr>
              <a:buSzPts val="1400"/>
              <a:buFont typeface="Questrial"/>
              <a:buNone/>
              <a:defRPr b="0" i="0" sz="5000" u="none" cap="none" strike="noStrike">
                <a:solidFill>
                  <a:srgbClr val="0C0C0C"/>
                </a:solidFill>
                <a:latin typeface="Questrial"/>
                <a:ea typeface="Questrial"/>
                <a:cs typeface="Questrial"/>
                <a:sym typeface="Questrial"/>
              </a:defRPr>
            </a:lvl1pPr>
            <a:lvl2pPr indent="0" lvl="1">
              <a:spcBef>
                <a:spcPts val="0"/>
              </a:spcBef>
              <a:buSzPts val="1400"/>
              <a:buNone/>
              <a:defRPr sz="1800"/>
            </a:lvl2pPr>
            <a:lvl3pPr indent="0" lvl="2">
              <a:spcBef>
                <a:spcPts val="0"/>
              </a:spcBef>
              <a:buSzPts val="1400"/>
              <a:buNone/>
              <a:defRPr sz="1800"/>
            </a:lvl3pPr>
            <a:lvl4pPr indent="0" lvl="3">
              <a:spcBef>
                <a:spcPts val="0"/>
              </a:spcBef>
              <a:buSzPts val="1400"/>
              <a:buNone/>
              <a:defRPr sz="1800"/>
            </a:lvl4pPr>
            <a:lvl5pPr indent="0" lvl="4">
              <a:spcBef>
                <a:spcPts val="0"/>
              </a:spcBef>
              <a:buSzPts val="1400"/>
              <a:buNone/>
              <a:defRPr sz="1800"/>
            </a:lvl5pPr>
            <a:lvl6pPr indent="0" lvl="5">
              <a:spcBef>
                <a:spcPts val="0"/>
              </a:spcBef>
              <a:buSzPts val="1400"/>
              <a:buNone/>
              <a:defRPr sz="1800"/>
            </a:lvl6pPr>
            <a:lvl7pPr indent="0" lvl="6">
              <a:spcBef>
                <a:spcPts val="0"/>
              </a:spcBef>
              <a:buSzPts val="1400"/>
              <a:buNone/>
              <a:defRPr sz="1800"/>
            </a:lvl7pPr>
            <a:lvl8pPr indent="0" lvl="7">
              <a:spcBef>
                <a:spcPts val="0"/>
              </a:spcBef>
              <a:buSzPts val="1400"/>
              <a:buNone/>
              <a:defRPr sz="1800"/>
            </a:lvl8pPr>
            <a:lvl9pPr indent="0" lvl="8">
              <a:spcBef>
                <a:spcPts val="0"/>
              </a:spcBef>
              <a:buSzPts val="1400"/>
              <a:buNone/>
              <a:defRPr sz="1800"/>
            </a:lvl9pPr>
          </a:lstStyle>
          <a:p/>
        </p:txBody>
      </p:sp>
      <p:sp>
        <p:nvSpPr>
          <p:cNvPr id="60" name="Shape 60"/>
          <p:cNvSpPr/>
          <p:nvPr>
            <p:ph idx="2" type="pic"/>
          </p:nvPr>
        </p:nvSpPr>
        <p:spPr>
          <a:xfrm>
            <a:off x="0" y="-1"/>
            <a:ext cx="12188952" cy="4572000"/>
          </a:xfrm>
          <a:prstGeom prst="rect">
            <a:avLst/>
          </a:prstGeom>
          <a:solidFill>
            <a:srgbClr val="76CEEF"/>
          </a:solidFill>
          <a:ln>
            <a:noFill/>
          </a:ln>
        </p:spPr>
        <p:txBody>
          <a:bodyPr anchorCtr="0" anchor="t" bIns="91425" lIns="91425" rIns="91425" wrap="square" tIns="91425"/>
          <a:lstStyle>
            <a:lvl1pPr indent="0" lvl="0" marL="0" marR="0" rtl="0" algn="l">
              <a:lnSpc>
                <a:spcPct val="90000"/>
              </a:lnSpc>
              <a:spcBef>
                <a:spcPts val="1200"/>
              </a:spcBef>
              <a:spcAft>
                <a:spcPts val="200"/>
              </a:spcAft>
              <a:buClr>
                <a:schemeClr val="accent1"/>
              </a:buClr>
              <a:buSzPts val="1400"/>
              <a:buFont typeface="Questrial"/>
              <a:buNone/>
              <a:defRPr b="0" i="0" sz="3200" u="none" cap="none" strike="noStrike">
                <a:solidFill>
                  <a:schemeClr val="dk1"/>
                </a:solidFill>
                <a:latin typeface="Questrial"/>
                <a:ea typeface="Questrial"/>
                <a:cs typeface="Questrial"/>
                <a:sym typeface="Questrial"/>
              </a:defRPr>
            </a:lvl1pPr>
            <a:lvl2pPr indent="0" lvl="1" marL="457200" marR="0" rtl="0" algn="l">
              <a:lnSpc>
                <a:spcPct val="90000"/>
              </a:lnSpc>
              <a:spcBef>
                <a:spcPts val="200"/>
              </a:spcBef>
              <a:spcAft>
                <a:spcPts val="400"/>
              </a:spcAft>
              <a:buClr>
                <a:schemeClr val="accent1"/>
              </a:buClr>
              <a:buSzPts val="1400"/>
              <a:buFont typeface="Noto Sans Symbols"/>
              <a:buNone/>
              <a:defRPr b="0" i="0" sz="2800" u="none" cap="none" strike="noStrike">
                <a:solidFill>
                  <a:schemeClr val="dk1"/>
                </a:solidFill>
                <a:latin typeface="Questrial"/>
                <a:ea typeface="Questrial"/>
                <a:cs typeface="Questrial"/>
                <a:sym typeface="Questrial"/>
              </a:defRPr>
            </a:lvl2pPr>
            <a:lvl3pPr indent="0" lvl="2" marL="914400" marR="0" rtl="0" algn="l">
              <a:lnSpc>
                <a:spcPct val="90000"/>
              </a:lnSpc>
              <a:spcBef>
                <a:spcPts val="200"/>
              </a:spcBef>
              <a:spcAft>
                <a:spcPts val="400"/>
              </a:spcAft>
              <a:buClr>
                <a:schemeClr val="accent1"/>
              </a:buClr>
              <a:buSzPts val="1400"/>
              <a:buFont typeface="Noto Sans Symbols"/>
              <a:buNone/>
              <a:defRPr b="0" i="0" sz="2400" u="none" cap="none" strike="noStrike">
                <a:solidFill>
                  <a:schemeClr val="dk1"/>
                </a:solidFill>
                <a:latin typeface="Questrial"/>
                <a:ea typeface="Questrial"/>
                <a:cs typeface="Questrial"/>
                <a:sym typeface="Questrial"/>
              </a:defRPr>
            </a:lvl3pPr>
            <a:lvl4pPr indent="0" lvl="3" marL="1371600" marR="0" rtl="0" algn="l">
              <a:lnSpc>
                <a:spcPct val="90000"/>
              </a:lnSpc>
              <a:spcBef>
                <a:spcPts val="200"/>
              </a:spcBef>
              <a:spcAft>
                <a:spcPts val="400"/>
              </a:spcAft>
              <a:buClr>
                <a:schemeClr val="accent1"/>
              </a:buClr>
              <a:buSzPts val="1400"/>
              <a:buFont typeface="Noto Sans Symbols"/>
              <a:buNone/>
              <a:defRPr b="0" i="0" sz="2000" u="none" cap="none" strike="noStrike">
                <a:solidFill>
                  <a:schemeClr val="dk1"/>
                </a:solidFill>
                <a:latin typeface="Questrial"/>
                <a:ea typeface="Questrial"/>
                <a:cs typeface="Questrial"/>
                <a:sym typeface="Questrial"/>
              </a:defRPr>
            </a:lvl4pPr>
            <a:lvl5pPr indent="0" lvl="4" marL="1828800" marR="0" rtl="0" algn="l">
              <a:lnSpc>
                <a:spcPct val="90000"/>
              </a:lnSpc>
              <a:spcBef>
                <a:spcPts val="200"/>
              </a:spcBef>
              <a:spcAft>
                <a:spcPts val="400"/>
              </a:spcAft>
              <a:buClr>
                <a:schemeClr val="accent1"/>
              </a:buClr>
              <a:buSzPts val="1400"/>
              <a:buFont typeface="Noto Sans Symbols"/>
              <a:buNone/>
              <a:defRPr b="0" i="0" sz="2000" u="none" cap="none" strike="noStrike">
                <a:solidFill>
                  <a:schemeClr val="dk1"/>
                </a:solidFill>
                <a:latin typeface="Questrial"/>
                <a:ea typeface="Questrial"/>
                <a:cs typeface="Questrial"/>
                <a:sym typeface="Questrial"/>
              </a:defRPr>
            </a:lvl5pPr>
            <a:lvl6pPr indent="0" lvl="5" marL="2286000" marR="0" rtl="0" algn="l">
              <a:lnSpc>
                <a:spcPct val="90000"/>
              </a:lnSpc>
              <a:spcBef>
                <a:spcPts val="200"/>
              </a:spcBef>
              <a:spcAft>
                <a:spcPts val="400"/>
              </a:spcAft>
              <a:buClr>
                <a:schemeClr val="accent1"/>
              </a:buClr>
              <a:buSzPts val="1400"/>
              <a:buFont typeface="Noto Sans Symbols"/>
              <a:buNone/>
              <a:defRPr b="0" i="0" sz="2000" u="none" cap="none" strike="noStrike">
                <a:solidFill>
                  <a:schemeClr val="dk1"/>
                </a:solidFill>
                <a:latin typeface="Questrial"/>
                <a:ea typeface="Questrial"/>
                <a:cs typeface="Questrial"/>
                <a:sym typeface="Questrial"/>
              </a:defRPr>
            </a:lvl6pPr>
            <a:lvl7pPr indent="0" lvl="6" marL="2743200" marR="0" rtl="0" algn="l">
              <a:lnSpc>
                <a:spcPct val="90000"/>
              </a:lnSpc>
              <a:spcBef>
                <a:spcPts val="200"/>
              </a:spcBef>
              <a:spcAft>
                <a:spcPts val="400"/>
              </a:spcAft>
              <a:buClr>
                <a:schemeClr val="accent1"/>
              </a:buClr>
              <a:buSzPts val="1400"/>
              <a:buFont typeface="Noto Sans Symbols"/>
              <a:buNone/>
              <a:defRPr b="0" i="0" sz="2000" u="none" cap="none" strike="noStrike">
                <a:solidFill>
                  <a:schemeClr val="dk1"/>
                </a:solidFill>
                <a:latin typeface="Questrial"/>
                <a:ea typeface="Questrial"/>
                <a:cs typeface="Questrial"/>
                <a:sym typeface="Questrial"/>
              </a:defRPr>
            </a:lvl7pPr>
            <a:lvl8pPr indent="0" lvl="7" marL="3200400" marR="0" rtl="0" algn="l">
              <a:lnSpc>
                <a:spcPct val="90000"/>
              </a:lnSpc>
              <a:spcBef>
                <a:spcPts val="200"/>
              </a:spcBef>
              <a:spcAft>
                <a:spcPts val="400"/>
              </a:spcAft>
              <a:buClr>
                <a:schemeClr val="accent1"/>
              </a:buClr>
              <a:buSzPts val="1400"/>
              <a:buFont typeface="Noto Sans Symbols"/>
              <a:buNone/>
              <a:defRPr b="0" i="0" sz="2000" u="none" cap="none" strike="noStrike">
                <a:solidFill>
                  <a:schemeClr val="dk1"/>
                </a:solidFill>
                <a:latin typeface="Questrial"/>
                <a:ea typeface="Questrial"/>
                <a:cs typeface="Questrial"/>
                <a:sym typeface="Questrial"/>
              </a:defRPr>
            </a:lvl8pPr>
            <a:lvl9pPr indent="0" lvl="8" marL="3657600" marR="0" rtl="0" algn="l">
              <a:lnSpc>
                <a:spcPct val="90000"/>
              </a:lnSpc>
              <a:spcBef>
                <a:spcPts val="200"/>
              </a:spcBef>
              <a:spcAft>
                <a:spcPts val="400"/>
              </a:spcAft>
              <a:buClr>
                <a:schemeClr val="accent1"/>
              </a:buClr>
              <a:buSzPts val="1400"/>
              <a:buFont typeface="Noto Sans Symbols"/>
              <a:buNone/>
              <a:defRPr b="0" i="0" sz="2000" u="none" cap="none" strike="noStrike">
                <a:solidFill>
                  <a:schemeClr val="dk1"/>
                </a:solidFill>
                <a:latin typeface="Questrial"/>
                <a:ea typeface="Questrial"/>
                <a:cs typeface="Questrial"/>
                <a:sym typeface="Questrial"/>
              </a:defRPr>
            </a:lvl9pPr>
          </a:lstStyle>
          <a:p/>
        </p:txBody>
      </p:sp>
      <p:sp>
        <p:nvSpPr>
          <p:cNvPr id="61" name="Shape 61"/>
          <p:cNvSpPr txBox="1"/>
          <p:nvPr>
            <p:ph idx="1" type="body"/>
          </p:nvPr>
        </p:nvSpPr>
        <p:spPr>
          <a:xfrm>
            <a:off x="8610600" y="4960138"/>
            <a:ext cx="3200400" cy="1463040"/>
          </a:xfrm>
          <a:prstGeom prst="rect">
            <a:avLst/>
          </a:prstGeom>
          <a:noFill/>
          <a:ln>
            <a:noFill/>
          </a:ln>
        </p:spPr>
        <p:txBody>
          <a:bodyPr anchorCtr="0" anchor="ctr" bIns="91425" lIns="91425" rIns="91425" wrap="square" tIns="91425"/>
          <a:lstStyle>
            <a:lvl1pPr indent="0" lvl="0" marL="0" marR="0" rtl="0" algn="l">
              <a:lnSpc>
                <a:spcPct val="100000"/>
              </a:lnSpc>
              <a:spcBef>
                <a:spcPts val="0"/>
              </a:spcBef>
              <a:spcAft>
                <a:spcPts val="200"/>
              </a:spcAft>
              <a:buClr>
                <a:schemeClr val="accent1"/>
              </a:buClr>
              <a:buSzPts val="2200"/>
              <a:buFont typeface="Questrial"/>
              <a:buNone/>
              <a:defRPr b="0" i="0" sz="1800" u="none" cap="none" strike="noStrike">
                <a:solidFill>
                  <a:srgbClr val="0C0C0C"/>
                </a:solidFill>
                <a:latin typeface="Questrial"/>
                <a:ea typeface="Questrial"/>
                <a:cs typeface="Questrial"/>
                <a:sym typeface="Questrial"/>
              </a:defRPr>
            </a:lvl1pPr>
            <a:lvl2pPr indent="0" lvl="1" marL="457200" marR="0" rtl="0" algn="l">
              <a:lnSpc>
                <a:spcPct val="90000"/>
              </a:lnSpc>
              <a:spcBef>
                <a:spcPts val="200"/>
              </a:spcBef>
              <a:spcAft>
                <a:spcPts val="400"/>
              </a:spcAft>
              <a:buClr>
                <a:schemeClr val="accent1"/>
              </a:buClr>
              <a:buSzPts val="1800"/>
              <a:buFont typeface="Noto Sans Symbols"/>
              <a:buNone/>
              <a:defRPr b="0" i="0" sz="1400" u="none" cap="none" strike="noStrike">
                <a:solidFill>
                  <a:schemeClr val="dk1"/>
                </a:solidFill>
                <a:latin typeface="Questrial"/>
                <a:ea typeface="Questrial"/>
                <a:cs typeface="Questrial"/>
                <a:sym typeface="Questrial"/>
              </a:defRPr>
            </a:lvl2pPr>
            <a:lvl3pPr indent="0" lvl="2" marL="914400" marR="0" rtl="0" algn="l">
              <a:lnSpc>
                <a:spcPct val="90000"/>
              </a:lnSpc>
              <a:spcBef>
                <a:spcPts val="200"/>
              </a:spcBef>
              <a:spcAft>
                <a:spcPts val="400"/>
              </a:spcAft>
              <a:buClr>
                <a:schemeClr val="accent1"/>
              </a:buClr>
              <a:buSzPts val="1400"/>
              <a:buFont typeface="Noto Sans Symbols"/>
              <a:buNone/>
              <a:defRPr b="0" i="0" sz="1200" u="none" cap="none" strike="noStrike">
                <a:solidFill>
                  <a:schemeClr val="dk1"/>
                </a:solidFill>
                <a:latin typeface="Questrial"/>
                <a:ea typeface="Questrial"/>
                <a:cs typeface="Questrial"/>
                <a:sym typeface="Questrial"/>
              </a:defRPr>
            </a:lvl3pPr>
            <a:lvl4pPr indent="0" lvl="3" marL="1371600" marR="0" rtl="0" algn="l">
              <a:lnSpc>
                <a:spcPct val="90000"/>
              </a:lnSpc>
              <a:spcBef>
                <a:spcPts val="200"/>
              </a:spcBef>
              <a:spcAft>
                <a:spcPts val="400"/>
              </a:spcAft>
              <a:buClr>
                <a:schemeClr val="accent1"/>
              </a:buClr>
              <a:buSzPts val="1400"/>
              <a:buFont typeface="Noto Sans Symbols"/>
              <a:buNone/>
              <a:defRPr b="0" i="0" sz="1000" u="none" cap="none" strike="noStrike">
                <a:solidFill>
                  <a:schemeClr val="dk1"/>
                </a:solidFill>
                <a:latin typeface="Questrial"/>
                <a:ea typeface="Questrial"/>
                <a:cs typeface="Questrial"/>
                <a:sym typeface="Questrial"/>
              </a:defRPr>
            </a:lvl4pPr>
            <a:lvl5pPr indent="0" lvl="4" marL="1828800" marR="0" rtl="0" algn="l">
              <a:lnSpc>
                <a:spcPct val="90000"/>
              </a:lnSpc>
              <a:spcBef>
                <a:spcPts val="200"/>
              </a:spcBef>
              <a:spcAft>
                <a:spcPts val="400"/>
              </a:spcAft>
              <a:buClr>
                <a:schemeClr val="accent1"/>
              </a:buClr>
              <a:buSzPts val="1400"/>
              <a:buFont typeface="Noto Sans Symbols"/>
              <a:buNone/>
              <a:defRPr b="0" i="0" sz="1000" u="none" cap="none" strike="noStrike">
                <a:solidFill>
                  <a:schemeClr val="dk1"/>
                </a:solidFill>
                <a:latin typeface="Questrial"/>
                <a:ea typeface="Questrial"/>
                <a:cs typeface="Questrial"/>
                <a:sym typeface="Questrial"/>
              </a:defRPr>
            </a:lvl5pPr>
            <a:lvl6pPr indent="0" lvl="5" marL="2286000" marR="0" rtl="0" algn="l">
              <a:lnSpc>
                <a:spcPct val="90000"/>
              </a:lnSpc>
              <a:spcBef>
                <a:spcPts val="200"/>
              </a:spcBef>
              <a:spcAft>
                <a:spcPts val="400"/>
              </a:spcAft>
              <a:buClr>
                <a:schemeClr val="accent1"/>
              </a:buClr>
              <a:buSzPts val="1400"/>
              <a:buFont typeface="Noto Sans Symbols"/>
              <a:buNone/>
              <a:defRPr b="0" i="0" sz="1000" u="none" cap="none" strike="noStrike">
                <a:solidFill>
                  <a:schemeClr val="dk1"/>
                </a:solidFill>
                <a:latin typeface="Questrial"/>
                <a:ea typeface="Questrial"/>
                <a:cs typeface="Questrial"/>
                <a:sym typeface="Questrial"/>
              </a:defRPr>
            </a:lvl6pPr>
            <a:lvl7pPr indent="0" lvl="6" marL="2743200" marR="0" rtl="0" algn="l">
              <a:lnSpc>
                <a:spcPct val="90000"/>
              </a:lnSpc>
              <a:spcBef>
                <a:spcPts val="200"/>
              </a:spcBef>
              <a:spcAft>
                <a:spcPts val="400"/>
              </a:spcAft>
              <a:buClr>
                <a:schemeClr val="accent1"/>
              </a:buClr>
              <a:buSzPts val="1400"/>
              <a:buFont typeface="Noto Sans Symbols"/>
              <a:buNone/>
              <a:defRPr b="0" i="0" sz="1000" u="none" cap="none" strike="noStrike">
                <a:solidFill>
                  <a:schemeClr val="dk1"/>
                </a:solidFill>
                <a:latin typeface="Questrial"/>
                <a:ea typeface="Questrial"/>
                <a:cs typeface="Questrial"/>
                <a:sym typeface="Questrial"/>
              </a:defRPr>
            </a:lvl7pPr>
            <a:lvl8pPr indent="0" lvl="7" marL="3200400" marR="0" rtl="0" algn="l">
              <a:lnSpc>
                <a:spcPct val="90000"/>
              </a:lnSpc>
              <a:spcBef>
                <a:spcPts val="200"/>
              </a:spcBef>
              <a:spcAft>
                <a:spcPts val="400"/>
              </a:spcAft>
              <a:buClr>
                <a:schemeClr val="accent1"/>
              </a:buClr>
              <a:buSzPts val="1400"/>
              <a:buFont typeface="Noto Sans Symbols"/>
              <a:buNone/>
              <a:defRPr b="0" i="0" sz="1000" u="none" cap="none" strike="noStrike">
                <a:solidFill>
                  <a:schemeClr val="dk1"/>
                </a:solidFill>
                <a:latin typeface="Questrial"/>
                <a:ea typeface="Questrial"/>
                <a:cs typeface="Questrial"/>
                <a:sym typeface="Questrial"/>
              </a:defRPr>
            </a:lvl8pPr>
            <a:lvl9pPr indent="0" lvl="8" marL="3657600" marR="0" rtl="0" algn="l">
              <a:lnSpc>
                <a:spcPct val="90000"/>
              </a:lnSpc>
              <a:spcBef>
                <a:spcPts val="200"/>
              </a:spcBef>
              <a:spcAft>
                <a:spcPts val="400"/>
              </a:spcAft>
              <a:buClr>
                <a:schemeClr val="accent1"/>
              </a:buClr>
              <a:buSzPts val="1400"/>
              <a:buFont typeface="Noto Sans Symbols"/>
              <a:buNone/>
              <a:defRPr b="0" i="0" sz="1000" u="none" cap="none" strike="noStrike">
                <a:solidFill>
                  <a:schemeClr val="dk1"/>
                </a:solidFill>
                <a:latin typeface="Questrial"/>
                <a:ea typeface="Questrial"/>
                <a:cs typeface="Questrial"/>
                <a:sym typeface="Questrial"/>
              </a:defRPr>
            </a:lvl9pPr>
          </a:lstStyle>
          <a:p/>
        </p:txBody>
      </p:sp>
      <p:sp>
        <p:nvSpPr>
          <p:cNvPr id="62" name="Shape 62"/>
          <p:cNvSpPr txBox="1"/>
          <p:nvPr>
            <p:ph idx="10" type="dt"/>
          </p:nvPr>
        </p:nvSpPr>
        <p:spPr>
          <a:xfrm>
            <a:off x="1024129" y="6470704"/>
            <a:ext cx="2154143" cy="274320"/>
          </a:xfrm>
          <a:prstGeom prst="rect">
            <a:avLst/>
          </a:prstGeom>
          <a:noFill/>
          <a:ln>
            <a:noFill/>
          </a:ln>
        </p:spPr>
        <p:txBody>
          <a:bodyPr anchorCtr="0" anchor="ctr" bIns="91425" lIns="91425" rIns="91425" wrap="square" tIns="91425"/>
          <a:lstStyle>
            <a:lvl1pPr indent="0" lvl="0" marL="0" marR="0" rtl="0" algn="l">
              <a:spcBef>
                <a:spcPts val="0"/>
              </a:spcBef>
              <a:buSzPts val="1400"/>
              <a:buNone/>
              <a:defRPr sz="1000">
                <a:solidFill>
                  <a:srgbClr val="0C0C0C"/>
                </a:solidFill>
                <a:latin typeface="Questrial"/>
                <a:ea typeface="Questrial"/>
                <a:cs typeface="Questrial"/>
                <a:sym typeface="Questrial"/>
              </a:defRPr>
            </a:lvl1pPr>
            <a:lvl2pPr indent="0" lvl="1" marL="457200" marR="0" rtl="0" algn="l">
              <a:spcBef>
                <a:spcPts val="0"/>
              </a:spcBef>
              <a:buSzPts val="1400"/>
              <a:buNone/>
              <a:defRPr b="0" i="0" sz="1800" u="none" cap="none" strike="noStrike">
                <a:solidFill>
                  <a:schemeClr val="dk1"/>
                </a:solidFill>
                <a:latin typeface="Questrial"/>
                <a:ea typeface="Questrial"/>
                <a:cs typeface="Questrial"/>
                <a:sym typeface="Questrial"/>
              </a:defRPr>
            </a:lvl2pPr>
            <a:lvl3pPr indent="0" lvl="2" marL="914400" marR="0" rtl="0" algn="l">
              <a:spcBef>
                <a:spcPts val="0"/>
              </a:spcBef>
              <a:buSzPts val="1400"/>
              <a:buNone/>
              <a:defRPr b="0" i="0" sz="1800" u="none" cap="none" strike="noStrike">
                <a:solidFill>
                  <a:schemeClr val="dk1"/>
                </a:solidFill>
                <a:latin typeface="Questrial"/>
                <a:ea typeface="Questrial"/>
                <a:cs typeface="Questrial"/>
                <a:sym typeface="Questrial"/>
              </a:defRPr>
            </a:lvl3pPr>
            <a:lvl4pPr indent="0" lvl="3" marL="1371600" marR="0" rtl="0" algn="l">
              <a:spcBef>
                <a:spcPts val="0"/>
              </a:spcBef>
              <a:buSzPts val="1400"/>
              <a:buNone/>
              <a:defRPr b="0" i="0" sz="1800" u="none" cap="none" strike="noStrike">
                <a:solidFill>
                  <a:schemeClr val="dk1"/>
                </a:solidFill>
                <a:latin typeface="Questrial"/>
                <a:ea typeface="Questrial"/>
                <a:cs typeface="Questrial"/>
                <a:sym typeface="Questrial"/>
              </a:defRPr>
            </a:lvl4pPr>
            <a:lvl5pPr indent="0" lvl="4" marL="1828800" marR="0" rtl="0" algn="l">
              <a:spcBef>
                <a:spcPts val="0"/>
              </a:spcBef>
              <a:buSzPts val="1400"/>
              <a:buNone/>
              <a:defRPr b="0" i="0" sz="1800" u="none" cap="none" strike="noStrike">
                <a:solidFill>
                  <a:schemeClr val="dk1"/>
                </a:solidFill>
                <a:latin typeface="Questrial"/>
                <a:ea typeface="Questrial"/>
                <a:cs typeface="Questrial"/>
                <a:sym typeface="Questrial"/>
              </a:defRPr>
            </a:lvl5pPr>
            <a:lvl6pPr indent="0" lvl="5" marL="2286000" marR="0" rtl="0" algn="l">
              <a:spcBef>
                <a:spcPts val="0"/>
              </a:spcBef>
              <a:buSzPts val="1400"/>
              <a:buNone/>
              <a:defRPr b="0" i="0" sz="1800" u="none" cap="none" strike="noStrike">
                <a:solidFill>
                  <a:schemeClr val="dk1"/>
                </a:solidFill>
                <a:latin typeface="Questrial"/>
                <a:ea typeface="Questrial"/>
                <a:cs typeface="Questrial"/>
                <a:sym typeface="Questrial"/>
              </a:defRPr>
            </a:lvl6pPr>
            <a:lvl7pPr indent="0" lvl="6" marL="2743200" marR="0" rtl="0" algn="l">
              <a:spcBef>
                <a:spcPts val="0"/>
              </a:spcBef>
              <a:buSzPts val="1400"/>
              <a:buNone/>
              <a:defRPr b="0" i="0" sz="1800" u="none" cap="none" strike="noStrike">
                <a:solidFill>
                  <a:schemeClr val="dk1"/>
                </a:solidFill>
                <a:latin typeface="Questrial"/>
                <a:ea typeface="Questrial"/>
                <a:cs typeface="Questrial"/>
                <a:sym typeface="Questrial"/>
              </a:defRPr>
            </a:lvl7pPr>
            <a:lvl8pPr indent="0" lvl="7" marL="3200400" marR="0" rtl="0" algn="l">
              <a:spcBef>
                <a:spcPts val="0"/>
              </a:spcBef>
              <a:buSzPts val="1400"/>
              <a:buNone/>
              <a:defRPr b="0" i="0" sz="1800" u="none" cap="none" strike="noStrike">
                <a:solidFill>
                  <a:schemeClr val="dk1"/>
                </a:solidFill>
                <a:latin typeface="Questrial"/>
                <a:ea typeface="Questrial"/>
                <a:cs typeface="Questrial"/>
                <a:sym typeface="Questrial"/>
              </a:defRPr>
            </a:lvl8pPr>
            <a:lvl9pPr indent="0" lvl="8" marL="3657600" marR="0" rtl="0" algn="l">
              <a:spcBef>
                <a:spcPts val="0"/>
              </a:spcBef>
              <a:buSzPts val="1400"/>
              <a:buNone/>
              <a:defRPr b="0" i="0" sz="1800" u="none" cap="none" strike="noStrike">
                <a:solidFill>
                  <a:schemeClr val="dk1"/>
                </a:solidFill>
                <a:latin typeface="Questrial"/>
                <a:ea typeface="Questrial"/>
                <a:cs typeface="Questrial"/>
                <a:sym typeface="Questrial"/>
              </a:defRPr>
            </a:lvl9pPr>
          </a:lstStyle>
          <a:p/>
        </p:txBody>
      </p:sp>
      <p:sp>
        <p:nvSpPr>
          <p:cNvPr id="63" name="Shape 63"/>
          <p:cNvSpPr txBox="1"/>
          <p:nvPr>
            <p:ph idx="11" type="ftr"/>
          </p:nvPr>
        </p:nvSpPr>
        <p:spPr>
          <a:xfrm>
            <a:off x="4842932" y="6470704"/>
            <a:ext cx="5901459" cy="274320"/>
          </a:xfrm>
          <a:prstGeom prst="rect">
            <a:avLst/>
          </a:prstGeom>
          <a:noFill/>
          <a:ln>
            <a:noFill/>
          </a:ln>
        </p:spPr>
        <p:txBody>
          <a:bodyPr anchorCtr="0" anchor="ctr" bIns="91425" lIns="91425" rIns="91425" wrap="square" tIns="91425"/>
          <a:lstStyle>
            <a:lvl1pPr indent="0" lvl="0" marL="0" marR="0" rtl="0" algn="r">
              <a:spcBef>
                <a:spcPts val="0"/>
              </a:spcBef>
              <a:buSzPts val="1400"/>
              <a:buNone/>
              <a:defRPr sz="1000" cap="none">
                <a:solidFill>
                  <a:srgbClr val="0C0C0C"/>
                </a:solidFill>
                <a:latin typeface="Questrial"/>
                <a:ea typeface="Questrial"/>
                <a:cs typeface="Questrial"/>
                <a:sym typeface="Questrial"/>
              </a:defRPr>
            </a:lvl1pPr>
            <a:lvl2pPr indent="0" lvl="1" marL="457200" marR="0" rtl="0" algn="l">
              <a:spcBef>
                <a:spcPts val="0"/>
              </a:spcBef>
              <a:buSzPts val="1400"/>
              <a:buNone/>
              <a:defRPr b="0" i="0" sz="1800" u="none" cap="none" strike="noStrike">
                <a:solidFill>
                  <a:schemeClr val="dk1"/>
                </a:solidFill>
                <a:latin typeface="Questrial"/>
                <a:ea typeface="Questrial"/>
                <a:cs typeface="Questrial"/>
                <a:sym typeface="Questrial"/>
              </a:defRPr>
            </a:lvl2pPr>
            <a:lvl3pPr indent="0" lvl="2" marL="914400" marR="0" rtl="0" algn="l">
              <a:spcBef>
                <a:spcPts val="0"/>
              </a:spcBef>
              <a:buSzPts val="1400"/>
              <a:buNone/>
              <a:defRPr b="0" i="0" sz="1800" u="none" cap="none" strike="noStrike">
                <a:solidFill>
                  <a:schemeClr val="dk1"/>
                </a:solidFill>
                <a:latin typeface="Questrial"/>
                <a:ea typeface="Questrial"/>
                <a:cs typeface="Questrial"/>
                <a:sym typeface="Questrial"/>
              </a:defRPr>
            </a:lvl3pPr>
            <a:lvl4pPr indent="0" lvl="3" marL="1371600" marR="0" rtl="0" algn="l">
              <a:spcBef>
                <a:spcPts val="0"/>
              </a:spcBef>
              <a:buSzPts val="1400"/>
              <a:buNone/>
              <a:defRPr b="0" i="0" sz="1800" u="none" cap="none" strike="noStrike">
                <a:solidFill>
                  <a:schemeClr val="dk1"/>
                </a:solidFill>
                <a:latin typeface="Questrial"/>
                <a:ea typeface="Questrial"/>
                <a:cs typeface="Questrial"/>
                <a:sym typeface="Questrial"/>
              </a:defRPr>
            </a:lvl4pPr>
            <a:lvl5pPr indent="0" lvl="4" marL="1828800" marR="0" rtl="0" algn="l">
              <a:spcBef>
                <a:spcPts val="0"/>
              </a:spcBef>
              <a:buSzPts val="1400"/>
              <a:buNone/>
              <a:defRPr b="0" i="0" sz="1800" u="none" cap="none" strike="noStrike">
                <a:solidFill>
                  <a:schemeClr val="dk1"/>
                </a:solidFill>
                <a:latin typeface="Questrial"/>
                <a:ea typeface="Questrial"/>
                <a:cs typeface="Questrial"/>
                <a:sym typeface="Questrial"/>
              </a:defRPr>
            </a:lvl5pPr>
            <a:lvl6pPr indent="0" lvl="5" marL="2286000" marR="0" rtl="0" algn="l">
              <a:spcBef>
                <a:spcPts val="0"/>
              </a:spcBef>
              <a:buSzPts val="1400"/>
              <a:buNone/>
              <a:defRPr b="0" i="0" sz="1800" u="none" cap="none" strike="noStrike">
                <a:solidFill>
                  <a:schemeClr val="dk1"/>
                </a:solidFill>
                <a:latin typeface="Questrial"/>
                <a:ea typeface="Questrial"/>
                <a:cs typeface="Questrial"/>
                <a:sym typeface="Questrial"/>
              </a:defRPr>
            </a:lvl6pPr>
            <a:lvl7pPr indent="0" lvl="6" marL="2743200" marR="0" rtl="0" algn="l">
              <a:spcBef>
                <a:spcPts val="0"/>
              </a:spcBef>
              <a:buSzPts val="1400"/>
              <a:buNone/>
              <a:defRPr b="0" i="0" sz="1800" u="none" cap="none" strike="noStrike">
                <a:solidFill>
                  <a:schemeClr val="dk1"/>
                </a:solidFill>
                <a:latin typeface="Questrial"/>
                <a:ea typeface="Questrial"/>
                <a:cs typeface="Questrial"/>
                <a:sym typeface="Questrial"/>
              </a:defRPr>
            </a:lvl7pPr>
            <a:lvl8pPr indent="0" lvl="7" marL="3200400" marR="0" rtl="0" algn="l">
              <a:spcBef>
                <a:spcPts val="0"/>
              </a:spcBef>
              <a:buSzPts val="1400"/>
              <a:buNone/>
              <a:defRPr b="0" i="0" sz="1800" u="none" cap="none" strike="noStrike">
                <a:solidFill>
                  <a:schemeClr val="dk1"/>
                </a:solidFill>
                <a:latin typeface="Questrial"/>
                <a:ea typeface="Questrial"/>
                <a:cs typeface="Questrial"/>
                <a:sym typeface="Questrial"/>
              </a:defRPr>
            </a:lvl8pPr>
            <a:lvl9pPr indent="0" lvl="8" marL="3657600" marR="0" rtl="0" algn="l">
              <a:spcBef>
                <a:spcPts val="0"/>
              </a:spcBef>
              <a:buSzPts val="1400"/>
              <a:buNone/>
              <a:defRPr b="0" i="0" sz="1800" u="none" cap="none" strike="noStrike">
                <a:solidFill>
                  <a:schemeClr val="dk1"/>
                </a:solidFill>
                <a:latin typeface="Questrial"/>
                <a:ea typeface="Questrial"/>
                <a:cs typeface="Questrial"/>
                <a:sym typeface="Questrial"/>
              </a:defRPr>
            </a:lvl9pPr>
          </a:lstStyle>
          <a:p/>
        </p:txBody>
      </p:sp>
      <p:sp>
        <p:nvSpPr>
          <p:cNvPr id="64" name="Shape 64"/>
          <p:cNvSpPr txBox="1"/>
          <p:nvPr>
            <p:ph idx="12" type="sldNum"/>
          </p:nvPr>
        </p:nvSpPr>
        <p:spPr>
          <a:xfrm>
            <a:off x="10837333" y="6470704"/>
            <a:ext cx="973667" cy="274320"/>
          </a:xfrm>
          <a:prstGeom prst="rect">
            <a:avLst/>
          </a:prstGeom>
          <a:noFill/>
          <a:ln>
            <a:noFill/>
          </a:ln>
        </p:spPr>
        <p:txBody>
          <a:bodyPr anchorCtr="0" anchor="ctr" bIns="45700" lIns="91425" rIns="91425" wrap="square" tIns="45700">
            <a:noAutofit/>
          </a:bodyPr>
          <a:lstStyle/>
          <a:p>
            <a:pPr indent="0" lvl="0" marL="0" marR="0" rtl="0" algn="l">
              <a:spcBef>
                <a:spcPts val="0"/>
              </a:spcBef>
              <a:buNone/>
            </a:pPr>
            <a:fld id="{00000000-1234-1234-1234-123412341234}" type="slidenum">
              <a:rPr lang="en-US" sz="1000">
                <a:solidFill>
                  <a:srgbClr val="0C0C0C"/>
                </a:solidFill>
                <a:latin typeface="Questrial"/>
                <a:ea typeface="Questrial"/>
                <a:cs typeface="Questrial"/>
                <a:sym typeface="Questrial"/>
              </a:rPr>
              <a:t>‹#›</a:t>
            </a:fld>
          </a:p>
        </p:txBody>
      </p:sp>
      <p:cxnSp>
        <p:nvCxnSpPr>
          <p:cNvPr id="65" name="Shape 65"/>
          <p:cNvCxnSpPr/>
          <p:nvPr/>
        </p:nvCxnSpPr>
        <p:spPr>
          <a:xfrm rot="10800000">
            <a:off x="8386843" y="5264106"/>
            <a:ext cx="0" cy="914400"/>
          </a:xfrm>
          <a:prstGeom prst="straightConnector1">
            <a:avLst/>
          </a:prstGeom>
          <a:noFill/>
          <a:ln cap="flat" cmpd="sng" w="19050">
            <a:solidFill>
              <a:schemeClr val="accent1"/>
            </a:solidFill>
            <a:prstDash val="solid"/>
            <a:round/>
            <a:headEnd len="med" w="med" type="none"/>
            <a:tailEnd len="med" w="med" type="none"/>
          </a:ln>
        </p:spPr>
      </p:cxn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Sp="0" type="title">
  <p:cSld name="Title Slide">
    <p:spTree>
      <p:nvGrpSpPr>
        <p:cNvPr id="66" name="Shape 66"/>
        <p:cNvGrpSpPr/>
        <p:nvPr/>
      </p:nvGrpSpPr>
      <p:grpSpPr>
        <a:xfrm>
          <a:off x="0" y="0"/>
          <a:ext cx="0" cy="0"/>
          <a:chOff x="0" y="0"/>
          <a:chExt cx="0" cy="0"/>
        </a:xfrm>
      </p:grpSpPr>
      <p:sp>
        <p:nvSpPr>
          <p:cNvPr id="67" name="Shape 67"/>
          <p:cNvSpPr/>
          <p:nvPr/>
        </p:nvSpPr>
        <p:spPr>
          <a:xfrm>
            <a:off x="0" y="0"/>
            <a:ext cx="12192000" cy="4572001"/>
          </a:xfrm>
          <a:prstGeom prst="rect">
            <a:avLst/>
          </a:prstGeom>
          <a:solidFill>
            <a:srgbClr val="1482AB"/>
          </a:solidFill>
          <a:ln>
            <a:noFill/>
          </a:ln>
        </p:spPr>
        <p:txBody>
          <a:bodyPr anchorCtr="0" anchor="ctr" bIns="91425" lIns="91425" rIns="91425" wrap="square" tIns="91425">
            <a:noAutofit/>
          </a:bodyPr>
          <a:lstStyle/>
          <a:p>
            <a:pPr indent="0" lvl="0" marL="0">
              <a:spcBef>
                <a:spcPts val="0"/>
              </a:spcBef>
              <a:buNone/>
            </a:pPr>
            <a:r>
              <a:t/>
            </a:r>
            <a:endParaRPr/>
          </a:p>
        </p:txBody>
      </p:sp>
      <p:sp>
        <p:nvSpPr>
          <p:cNvPr id="68" name="Shape 68"/>
          <p:cNvSpPr/>
          <p:nvPr/>
        </p:nvSpPr>
        <p:spPr>
          <a:xfrm>
            <a:off x="-1" y="0"/>
            <a:ext cx="12192000" cy="4572001"/>
          </a:xfrm>
          <a:custGeom>
            <a:pathLst>
              <a:path extrusionOk="0" h="120000" w="120000">
                <a:moveTo>
                  <a:pt x="120000" y="115170"/>
                </a:moveTo>
                <a:lnTo>
                  <a:pt x="120000" y="120000"/>
                </a:lnTo>
                <a:lnTo>
                  <a:pt x="118247" y="120000"/>
                </a:lnTo>
                <a:cubicBezTo>
                  <a:pt x="118945" y="118706"/>
                  <a:pt x="119539" y="117060"/>
                  <a:pt x="120000" y="115170"/>
                </a:cubicBezTo>
                <a:close/>
                <a:moveTo>
                  <a:pt x="120000" y="106074"/>
                </a:moveTo>
                <a:lnTo>
                  <a:pt x="120000" y="109566"/>
                </a:lnTo>
                <a:cubicBezTo>
                  <a:pt x="118164" y="111408"/>
                  <a:pt x="116704" y="115210"/>
                  <a:pt x="116010" y="120000"/>
                </a:cubicBezTo>
                <a:lnTo>
                  <a:pt x="114663" y="120000"/>
                </a:lnTo>
                <a:cubicBezTo>
                  <a:pt x="115458" y="113388"/>
                  <a:pt x="117459" y="108173"/>
                  <a:pt x="120000" y="106074"/>
                </a:cubicBezTo>
                <a:close/>
                <a:moveTo>
                  <a:pt x="105975" y="104971"/>
                </a:moveTo>
                <a:lnTo>
                  <a:pt x="106143" y="105014"/>
                </a:lnTo>
                <a:cubicBezTo>
                  <a:pt x="106462" y="105028"/>
                  <a:pt x="106776" y="105106"/>
                  <a:pt x="107083" y="105252"/>
                </a:cubicBezTo>
                <a:cubicBezTo>
                  <a:pt x="107138" y="105241"/>
                  <a:pt x="107190" y="105266"/>
                  <a:pt x="107242" y="105292"/>
                </a:cubicBezTo>
                <a:lnTo>
                  <a:pt x="107243" y="105322"/>
                </a:lnTo>
                <a:cubicBezTo>
                  <a:pt x="110315" y="106678"/>
                  <a:pt x="112808" y="112428"/>
                  <a:pt x="113726" y="120000"/>
                </a:cubicBezTo>
                <a:lnTo>
                  <a:pt x="112373" y="120000"/>
                </a:lnTo>
                <a:cubicBezTo>
                  <a:pt x="111552" y="114366"/>
                  <a:pt x="109678" y="110092"/>
                  <a:pt x="107375" y="108772"/>
                </a:cubicBezTo>
                <a:cubicBezTo>
                  <a:pt x="107715" y="113376"/>
                  <a:pt x="108721" y="117362"/>
                  <a:pt x="110129" y="120000"/>
                </a:cubicBezTo>
                <a:lnTo>
                  <a:pt x="108217" y="120000"/>
                </a:lnTo>
                <a:cubicBezTo>
                  <a:pt x="107074" y="116866"/>
                  <a:pt x="106301" y="112821"/>
                  <a:pt x="106061" y="108333"/>
                </a:cubicBezTo>
                <a:cubicBezTo>
                  <a:pt x="106060" y="108332"/>
                  <a:pt x="106058" y="108332"/>
                  <a:pt x="106056" y="108331"/>
                </a:cubicBezTo>
                <a:lnTo>
                  <a:pt x="106051" y="108156"/>
                </a:lnTo>
                <a:cubicBezTo>
                  <a:pt x="106001" y="107362"/>
                  <a:pt x="105977" y="106551"/>
                  <a:pt x="105977" y="105729"/>
                </a:cubicBezTo>
                <a:cubicBezTo>
                  <a:pt x="105965" y="105581"/>
                  <a:pt x="105964" y="105433"/>
                  <a:pt x="105964" y="105283"/>
                </a:cubicBezTo>
                <a:lnTo>
                  <a:pt x="105970" y="104983"/>
                </a:lnTo>
                <a:lnTo>
                  <a:pt x="105975" y="104984"/>
                </a:lnTo>
                <a:close/>
                <a:moveTo>
                  <a:pt x="105751" y="104971"/>
                </a:moveTo>
                <a:lnTo>
                  <a:pt x="105751" y="104984"/>
                </a:lnTo>
                <a:lnTo>
                  <a:pt x="105756" y="104983"/>
                </a:lnTo>
                <a:lnTo>
                  <a:pt x="105762" y="105283"/>
                </a:lnTo>
                <a:cubicBezTo>
                  <a:pt x="105762" y="105433"/>
                  <a:pt x="105761" y="105581"/>
                  <a:pt x="105749" y="105729"/>
                </a:cubicBezTo>
                <a:cubicBezTo>
                  <a:pt x="105749" y="106551"/>
                  <a:pt x="105725" y="107362"/>
                  <a:pt x="105675" y="108156"/>
                </a:cubicBezTo>
                <a:lnTo>
                  <a:pt x="105670" y="108331"/>
                </a:lnTo>
                <a:cubicBezTo>
                  <a:pt x="105668" y="108332"/>
                  <a:pt x="105666" y="108332"/>
                  <a:pt x="105665" y="108333"/>
                </a:cubicBezTo>
                <a:cubicBezTo>
                  <a:pt x="105425" y="112821"/>
                  <a:pt x="104652" y="116866"/>
                  <a:pt x="103509" y="120000"/>
                </a:cubicBezTo>
                <a:lnTo>
                  <a:pt x="101597" y="120000"/>
                </a:lnTo>
                <a:cubicBezTo>
                  <a:pt x="103005" y="117362"/>
                  <a:pt x="104011" y="113376"/>
                  <a:pt x="104351" y="108772"/>
                </a:cubicBezTo>
                <a:cubicBezTo>
                  <a:pt x="102048" y="110092"/>
                  <a:pt x="100174" y="114366"/>
                  <a:pt x="99353" y="120000"/>
                </a:cubicBezTo>
                <a:lnTo>
                  <a:pt x="98000" y="120000"/>
                </a:lnTo>
                <a:cubicBezTo>
                  <a:pt x="98919" y="112428"/>
                  <a:pt x="101411" y="106678"/>
                  <a:pt x="104483" y="105322"/>
                </a:cubicBezTo>
                <a:lnTo>
                  <a:pt x="104484" y="105292"/>
                </a:lnTo>
                <a:cubicBezTo>
                  <a:pt x="104536" y="105266"/>
                  <a:pt x="104588" y="105241"/>
                  <a:pt x="104643" y="105252"/>
                </a:cubicBezTo>
                <a:cubicBezTo>
                  <a:pt x="104950" y="105106"/>
                  <a:pt x="105264" y="105028"/>
                  <a:pt x="105583" y="105014"/>
                </a:cubicBezTo>
                <a:close/>
                <a:moveTo>
                  <a:pt x="89320" y="104971"/>
                </a:moveTo>
                <a:lnTo>
                  <a:pt x="89488" y="105014"/>
                </a:lnTo>
                <a:cubicBezTo>
                  <a:pt x="89807" y="105028"/>
                  <a:pt x="90121" y="105106"/>
                  <a:pt x="90428" y="105252"/>
                </a:cubicBezTo>
                <a:cubicBezTo>
                  <a:pt x="90483" y="105241"/>
                  <a:pt x="90535" y="105266"/>
                  <a:pt x="90587" y="105292"/>
                </a:cubicBezTo>
                <a:lnTo>
                  <a:pt x="90588" y="105322"/>
                </a:lnTo>
                <a:cubicBezTo>
                  <a:pt x="93660" y="106678"/>
                  <a:pt x="96153" y="112428"/>
                  <a:pt x="97071" y="120000"/>
                </a:cubicBezTo>
                <a:lnTo>
                  <a:pt x="95718" y="120000"/>
                </a:lnTo>
                <a:cubicBezTo>
                  <a:pt x="94897" y="114366"/>
                  <a:pt x="93023" y="110092"/>
                  <a:pt x="90720" y="108772"/>
                </a:cubicBezTo>
                <a:cubicBezTo>
                  <a:pt x="91060" y="113376"/>
                  <a:pt x="92066" y="117362"/>
                  <a:pt x="93474" y="120000"/>
                </a:cubicBezTo>
                <a:lnTo>
                  <a:pt x="91562" y="120000"/>
                </a:lnTo>
                <a:cubicBezTo>
                  <a:pt x="90419" y="116866"/>
                  <a:pt x="89646" y="112821"/>
                  <a:pt x="89406" y="108333"/>
                </a:cubicBezTo>
                <a:cubicBezTo>
                  <a:pt x="89405" y="108332"/>
                  <a:pt x="89403" y="108332"/>
                  <a:pt x="89401" y="108331"/>
                </a:cubicBezTo>
                <a:lnTo>
                  <a:pt x="89396" y="108156"/>
                </a:lnTo>
                <a:cubicBezTo>
                  <a:pt x="89346" y="107362"/>
                  <a:pt x="89322" y="106551"/>
                  <a:pt x="89322" y="105729"/>
                </a:cubicBezTo>
                <a:cubicBezTo>
                  <a:pt x="89310" y="105581"/>
                  <a:pt x="89309" y="105433"/>
                  <a:pt x="89309" y="105283"/>
                </a:cubicBezTo>
                <a:lnTo>
                  <a:pt x="89315" y="104983"/>
                </a:lnTo>
                <a:lnTo>
                  <a:pt x="89320" y="104984"/>
                </a:lnTo>
                <a:close/>
                <a:moveTo>
                  <a:pt x="89096" y="104971"/>
                </a:moveTo>
                <a:lnTo>
                  <a:pt x="89096" y="104984"/>
                </a:lnTo>
                <a:lnTo>
                  <a:pt x="89101" y="104983"/>
                </a:lnTo>
                <a:lnTo>
                  <a:pt x="89107" y="105283"/>
                </a:lnTo>
                <a:cubicBezTo>
                  <a:pt x="89107" y="105433"/>
                  <a:pt x="89106" y="105581"/>
                  <a:pt x="89094" y="105729"/>
                </a:cubicBezTo>
                <a:cubicBezTo>
                  <a:pt x="89094" y="106551"/>
                  <a:pt x="89070" y="107362"/>
                  <a:pt x="89020" y="108156"/>
                </a:cubicBezTo>
                <a:lnTo>
                  <a:pt x="89015" y="108331"/>
                </a:lnTo>
                <a:cubicBezTo>
                  <a:pt x="89013" y="108332"/>
                  <a:pt x="89011" y="108332"/>
                  <a:pt x="89010" y="108333"/>
                </a:cubicBezTo>
                <a:cubicBezTo>
                  <a:pt x="88770" y="112821"/>
                  <a:pt x="87997" y="116866"/>
                  <a:pt x="86854" y="120000"/>
                </a:cubicBezTo>
                <a:lnTo>
                  <a:pt x="84942" y="120000"/>
                </a:lnTo>
                <a:cubicBezTo>
                  <a:pt x="86350" y="117362"/>
                  <a:pt x="87356" y="113376"/>
                  <a:pt x="87696" y="108772"/>
                </a:cubicBezTo>
                <a:cubicBezTo>
                  <a:pt x="85393" y="110092"/>
                  <a:pt x="83519" y="114366"/>
                  <a:pt x="82698" y="120000"/>
                </a:cubicBezTo>
                <a:lnTo>
                  <a:pt x="81345" y="120000"/>
                </a:lnTo>
                <a:cubicBezTo>
                  <a:pt x="82263" y="112428"/>
                  <a:pt x="84756" y="106678"/>
                  <a:pt x="87828" y="105322"/>
                </a:cubicBezTo>
                <a:lnTo>
                  <a:pt x="87829" y="105292"/>
                </a:lnTo>
                <a:cubicBezTo>
                  <a:pt x="87881" y="105266"/>
                  <a:pt x="87933" y="105241"/>
                  <a:pt x="87988" y="105252"/>
                </a:cubicBezTo>
                <a:cubicBezTo>
                  <a:pt x="88295" y="105106"/>
                  <a:pt x="88609" y="105028"/>
                  <a:pt x="88928" y="105014"/>
                </a:cubicBezTo>
                <a:close/>
                <a:moveTo>
                  <a:pt x="72665" y="104971"/>
                </a:moveTo>
                <a:lnTo>
                  <a:pt x="72833" y="105014"/>
                </a:lnTo>
                <a:cubicBezTo>
                  <a:pt x="73152" y="105028"/>
                  <a:pt x="73466" y="105106"/>
                  <a:pt x="73773" y="105252"/>
                </a:cubicBezTo>
                <a:cubicBezTo>
                  <a:pt x="73828" y="105241"/>
                  <a:pt x="73880" y="105266"/>
                  <a:pt x="73932" y="105292"/>
                </a:cubicBezTo>
                <a:lnTo>
                  <a:pt x="73933" y="105322"/>
                </a:lnTo>
                <a:cubicBezTo>
                  <a:pt x="77005" y="106678"/>
                  <a:pt x="79497" y="112428"/>
                  <a:pt x="80416" y="120000"/>
                </a:cubicBezTo>
                <a:lnTo>
                  <a:pt x="79063" y="120000"/>
                </a:lnTo>
                <a:cubicBezTo>
                  <a:pt x="78242" y="114366"/>
                  <a:pt x="76368" y="110092"/>
                  <a:pt x="74065" y="108772"/>
                </a:cubicBezTo>
                <a:cubicBezTo>
                  <a:pt x="74405" y="113376"/>
                  <a:pt x="75411" y="117362"/>
                  <a:pt x="76819" y="120000"/>
                </a:cubicBezTo>
                <a:lnTo>
                  <a:pt x="74907" y="120000"/>
                </a:lnTo>
                <a:cubicBezTo>
                  <a:pt x="73764" y="116866"/>
                  <a:pt x="72991" y="112821"/>
                  <a:pt x="72751" y="108333"/>
                </a:cubicBezTo>
                <a:cubicBezTo>
                  <a:pt x="72750" y="108332"/>
                  <a:pt x="72748" y="108332"/>
                  <a:pt x="72746" y="108331"/>
                </a:cubicBezTo>
                <a:lnTo>
                  <a:pt x="72741" y="108156"/>
                </a:lnTo>
                <a:cubicBezTo>
                  <a:pt x="72691" y="107362"/>
                  <a:pt x="72667" y="106551"/>
                  <a:pt x="72667" y="105729"/>
                </a:cubicBezTo>
                <a:cubicBezTo>
                  <a:pt x="72655" y="105581"/>
                  <a:pt x="72654" y="105433"/>
                  <a:pt x="72654" y="105283"/>
                </a:cubicBezTo>
                <a:lnTo>
                  <a:pt x="72660" y="104983"/>
                </a:lnTo>
                <a:lnTo>
                  <a:pt x="72665" y="104984"/>
                </a:lnTo>
                <a:close/>
                <a:moveTo>
                  <a:pt x="72441" y="104971"/>
                </a:moveTo>
                <a:lnTo>
                  <a:pt x="72441" y="104984"/>
                </a:lnTo>
                <a:lnTo>
                  <a:pt x="72446" y="104983"/>
                </a:lnTo>
                <a:lnTo>
                  <a:pt x="72452" y="105283"/>
                </a:lnTo>
                <a:cubicBezTo>
                  <a:pt x="72452" y="105433"/>
                  <a:pt x="72451" y="105581"/>
                  <a:pt x="72439" y="105729"/>
                </a:cubicBezTo>
                <a:cubicBezTo>
                  <a:pt x="72439" y="106551"/>
                  <a:pt x="72415" y="107362"/>
                  <a:pt x="72365" y="108156"/>
                </a:cubicBezTo>
                <a:lnTo>
                  <a:pt x="72360" y="108331"/>
                </a:lnTo>
                <a:cubicBezTo>
                  <a:pt x="72358" y="108332"/>
                  <a:pt x="72356" y="108332"/>
                  <a:pt x="72355" y="108333"/>
                </a:cubicBezTo>
                <a:cubicBezTo>
                  <a:pt x="72115" y="112821"/>
                  <a:pt x="71342" y="116866"/>
                  <a:pt x="70199" y="120000"/>
                </a:cubicBezTo>
                <a:lnTo>
                  <a:pt x="68287" y="120000"/>
                </a:lnTo>
                <a:cubicBezTo>
                  <a:pt x="69695" y="117362"/>
                  <a:pt x="70701" y="113376"/>
                  <a:pt x="71041" y="108772"/>
                </a:cubicBezTo>
                <a:cubicBezTo>
                  <a:pt x="68738" y="110092"/>
                  <a:pt x="66864" y="114366"/>
                  <a:pt x="66043" y="120000"/>
                </a:cubicBezTo>
                <a:lnTo>
                  <a:pt x="64690" y="120000"/>
                </a:lnTo>
                <a:cubicBezTo>
                  <a:pt x="65608" y="112428"/>
                  <a:pt x="68101" y="106678"/>
                  <a:pt x="71173" y="105322"/>
                </a:cubicBezTo>
                <a:lnTo>
                  <a:pt x="71174" y="105292"/>
                </a:lnTo>
                <a:cubicBezTo>
                  <a:pt x="71226" y="105266"/>
                  <a:pt x="71278" y="105241"/>
                  <a:pt x="71333" y="105252"/>
                </a:cubicBezTo>
                <a:cubicBezTo>
                  <a:pt x="71640" y="105106"/>
                  <a:pt x="71954" y="105028"/>
                  <a:pt x="72273" y="105014"/>
                </a:cubicBezTo>
                <a:close/>
                <a:moveTo>
                  <a:pt x="56010" y="104971"/>
                </a:moveTo>
                <a:lnTo>
                  <a:pt x="56178" y="105014"/>
                </a:lnTo>
                <a:cubicBezTo>
                  <a:pt x="56497" y="105028"/>
                  <a:pt x="56811" y="105106"/>
                  <a:pt x="57118" y="105252"/>
                </a:cubicBezTo>
                <a:cubicBezTo>
                  <a:pt x="57173" y="105241"/>
                  <a:pt x="57225" y="105266"/>
                  <a:pt x="57277" y="105292"/>
                </a:cubicBezTo>
                <a:lnTo>
                  <a:pt x="57278" y="105322"/>
                </a:lnTo>
                <a:cubicBezTo>
                  <a:pt x="60350" y="106678"/>
                  <a:pt x="62842" y="112428"/>
                  <a:pt x="63761" y="120000"/>
                </a:cubicBezTo>
                <a:lnTo>
                  <a:pt x="62408" y="120000"/>
                </a:lnTo>
                <a:cubicBezTo>
                  <a:pt x="61587" y="114366"/>
                  <a:pt x="59713" y="110092"/>
                  <a:pt x="57410" y="108772"/>
                </a:cubicBezTo>
                <a:cubicBezTo>
                  <a:pt x="57749" y="113376"/>
                  <a:pt x="58756" y="117362"/>
                  <a:pt x="60164" y="120000"/>
                </a:cubicBezTo>
                <a:lnTo>
                  <a:pt x="58252" y="120000"/>
                </a:lnTo>
                <a:cubicBezTo>
                  <a:pt x="57109" y="116866"/>
                  <a:pt x="56336" y="112821"/>
                  <a:pt x="56096" y="108333"/>
                </a:cubicBezTo>
                <a:cubicBezTo>
                  <a:pt x="56095" y="108332"/>
                  <a:pt x="56093" y="108332"/>
                  <a:pt x="56091" y="108331"/>
                </a:cubicBezTo>
                <a:lnTo>
                  <a:pt x="56086" y="108156"/>
                </a:lnTo>
                <a:cubicBezTo>
                  <a:pt x="56036" y="107362"/>
                  <a:pt x="56012" y="106551"/>
                  <a:pt x="56012" y="105729"/>
                </a:cubicBezTo>
                <a:cubicBezTo>
                  <a:pt x="55999" y="105581"/>
                  <a:pt x="55999" y="105433"/>
                  <a:pt x="55999" y="105283"/>
                </a:cubicBezTo>
                <a:lnTo>
                  <a:pt x="56005" y="104983"/>
                </a:lnTo>
                <a:lnTo>
                  <a:pt x="56010" y="104984"/>
                </a:lnTo>
                <a:close/>
                <a:moveTo>
                  <a:pt x="55786" y="104971"/>
                </a:moveTo>
                <a:lnTo>
                  <a:pt x="55786" y="104984"/>
                </a:lnTo>
                <a:lnTo>
                  <a:pt x="55791" y="104983"/>
                </a:lnTo>
                <a:lnTo>
                  <a:pt x="55797" y="105283"/>
                </a:lnTo>
                <a:cubicBezTo>
                  <a:pt x="55797" y="105433"/>
                  <a:pt x="55796" y="105581"/>
                  <a:pt x="55783" y="105729"/>
                </a:cubicBezTo>
                <a:cubicBezTo>
                  <a:pt x="55784" y="106551"/>
                  <a:pt x="55760" y="107362"/>
                  <a:pt x="55710" y="108156"/>
                </a:cubicBezTo>
                <a:lnTo>
                  <a:pt x="55705" y="108331"/>
                </a:lnTo>
                <a:cubicBezTo>
                  <a:pt x="55703" y="108332"/>
                  <a:pt x="55701" y="108332"/>
                  <a:pt x="55700" y="108333"/>
                </a:cubicBezTo>
                <a:cubicBezTo>
                  <a:pt x="55460" y="112821"/>
                  <a:pt x="54687" y="116866"/>
                  <a:pt x="53544" y="120000"/>
                </a:cubicBezTo>
                <a:lnTo>
                  <a:pt x="51632" y="120000"/>
                </a:lnTo>
                <a:cubicBezTo>
                  <a:pt x="53040" y="117362"/>
                  <a:pt x="54046" y="113376"/>
                  <a:pt x="54386" y="108772"/>
                </a:cubicBezTo>
                <a:cubicBezTo>
                  <a:pt x="52083" y="110092"/>
                  <a:pt x="50209" y="114366"/>
                  <a:pt x="49388" y="120000"/>
                </a:cubicBezTo>
                <a:lnTo>
                  <a:pt x="48034" y="120000"/>
                </a:lnTo>
                <a:cubicBezTo>
                  <a:pt x="48953" y="112428"/>
                  <a:pt x="51446" y="106678"/>
                  <a:pt x="54517" y="105322"/>
                </a:cubicBezTo>
                <a:lnTo>
                  <a:pt x="54519" y="105292"/>
                </a:lnTo>
                <a:cubicBezTo>
                  <a:pt x="54571" y="105266"/>
                  <a:pt x="54623" y="105241"/>
                  <a:pt x="54678" y="105252"/>
                </a:cubicBezTo>
                <a:cubicBezTo>
                  <a:pt x="54985" y="105106"/>
                  <a:pt x="55299" y="105028"/>
                  <a:pt x="55618" y="105014"/>
                </a:cubicBezTo>
                <a:close/>
                <a:moveTo>
                  <a:pt x="39355" y="104971"/>
                </a:moveTo>
                <a:lnTo>
                  <a:pt x="39523" y="105014"/>
                </a:lnTo>
                <a:cubicBezTo>
                  <a:pt x="39842" y="105028"/>
                  <a:pt x="40156" y="105106"/>
                  <a:pt x="40463" y="105252"/>
                </a:cubicBezTo>
                <a:cubicBezTo>
                  <a:pt x="40518" y="105241"/>
                  <a:pt x="40570" y="105266"/>
                  <a:pt x="40622" y="105292"/>
                </a:cubicBezTo>
                <a:lnTo>
                  <a:pt x="40623" y="105322"/>
                </a:lnTo>
                <a:cubicBezTo>
                  <a:pt x="43695" y="106678"/>
                  <a:pt x="46187" y="112428"/>
                  <a:pt x="47106" y="120000"/>
                </a:cubicBezTo>
                <a:lnTo>
                  <a:pt x="45753" y="120000"/>
                </a:lnTo>
                <a:cubicBezTo>
                  <a:pt x="44932" y="114366"/>
                  <a:pt x="43058" y="110092"/>
                  <a:pt x="40755" y="108772"/>
                </a:cubicBezTo>
                <a:cubicBezTo>
                  <a:pt x="41094" y="113376"/>
                  <a:pt x="42101" y="117362"/>
                  <a:pt x="43509" y="120000"/>
                </a:cubicBezTo>
                <a:lnTo>
                  <a:pt x="41597" y="120000"/>
                </a:lnTo>
                <a:cubicBezTo>
                  <a:pt x="40454" y="116866"/>
                  <a:pt x="39681" y="112821"/>
                  <a:pt x="39441" y="108333"/>
                </a:cubicBezTo>
                <a:cubicBezTo>
                  <a:pt x="39439" y="108332"/>
                  <a:pt x="39438" y="108332"/>
                  <a:pt x="39436" y="108331"/>
                </a:cubicBezTo>
                <a:lnTo>
                  <a:pt x="39431" y="108156"/>
                </a:lnTo>
                <a:cubicBezTo>
                  <a:pt x="39381" y="107362"/>
                  <a:pt x="39357" y="106551"/>
                  <a:pt x="39357" y="105729"/>
                </a:cubicBezTo>
                <a:cubicBezTo>
                  <a:pt x="39344" y="105581"/>
                  <a:pt x="39344" y="105433"/>
                  <a:pt x="39344" y="105283"/>
                </a:cubicBezTo>
                <a:lnTo>
                  <a:pt x="39350" y="104983"/>
                </a:lnTo>
                <a:lnTo>
                  <a:pt x="39355" y="104984"/>
                </a:lnTo>
                <a:close/>
                <a:moveTo>
                  <a:pt x="39131" y="104971"/>
                </a:moveTo>
                <a:lnTo>
                  <a:pt x="39131" y="104984"/>
                </a:lnTo>
                <a:lnTo>
                  <a:pt x="39136" y="104983"/>
                </a:lnTo>
                <a:lnTo>
                  <a:pt x="39142" y="105283"/>
                </a:lnTo>
                <a:cubicBezTo>
                  <a:pt x="39142" y="105433"/>
                  <a:pt x="39141" y="105581"/>
                  <a:pt x="39128" y="105729"/>
                </a:cubicBezTo>
                <a:cubicBezTo>
                  <a:pt x="39129" y="106551"/>
                  <a:pt x="39105" y="107362"/>
                  <a:pt x="39055" y="108156"/>
                </a:cubicBezTo>
                <a:lnTo>
                  <a:pt x="39050" y="108331"/>
                </a:lnTo>
                <a:cubicBezTo>
                  <a:pt x="39048" y="108332"/>
                  <a:pt x="39046" y="108332"/>
                  <a:pt x="39045" y="108333"/>
                </a:cubicBezTo>
                <a:cubicBezTo>
                  <a:pt x="38805" y="112821"/>
                  <a:pt x="38032" y="116866"/>
                  <a:pt x="36889" y="120000"/>
                </a:cubicBezTo>
                <a:lnTo>
                  <a:pt x="34977" y="120000"/>
                </a:lnTo>
                <a:cubicBezTo>
                  <a:pt x="36385" y="117362"/>
                  <a:pt x="37391" y="113376"/>
                  <a:pt x="37731" y="108772"/>
                </a:cubicBezTo>
                <a:cubicBezTo>
                  <a:pt x="35428" y="110092"/>
                  <a:pt x="33554" y="114366"/>
                  <a:pt x="32733" y="120000"/>
                </a:cubicBezTo>
                <a:lnTo>
                  <a:pt x="31379" y="120000"/>
                </a:lnTo>
                <a:cubicBezTo>
                  <a:pt x="32298" y="112428"/>
                  <a:pt x="34791" y="106678"/>
                  <a:pt x="37862" y="105322"/>
                </a:cubicBezTo>
                <a:lnTo>
                  <a:pt x="37864" y="105292"/>
                </a:lnTo>
                <a:cubicBezTo>
                  <a:pt x="37916" y="105266"/>
                  <a:pt x="37968" y="105241"/>
                  <a:pt x="38023" y="105252"/>
                </a:cubicBezTo>
                <a:cubicBezTo>
                  <a:pt x="38330" y="105106"/>
                  <a:pt x="38644" y="105028"/>
                  <a:pt x="38963" y="105014"/>
                </a:cubicBezTo>
                <a:close/>
                <a:moveTo>
                  <a:pt x="22700" y="104971"/>
                </a:moveTo>
                <a:lnTo>
                  <a:pt x="22868" y="105014"/>
                </a:lnTo>
                <a:cubicBezTo>
                  <a:pt x="23187" y="105028"/>
                  <a:pt x="23501" y="105106"/>
                  <a:pt x="23808" y="105252"/>
                </a:cubicBezTo>
                <a:cubicBezTo>
                  <a:pt x="23862" y="105241"/>
                  <a:pt x="23915" y="105266"/>
                  <a:pt x="23967" y="105292"/>
                </a:cubicBezTo>
                <a:lnTo>
                  <a:pt x="23968" y="105322"/>
                </a:lnTo>
                <a:cubicBezTo>
                  <a:pt x="27040" y="106678"/>
                  <a:pt x="29532" y="112428"/>
                  <a:pt x="30451" y="120000"/>
                </a:cubicBezTo>
                <a:lnTo>
                  <a:pt x="29098" y="120000"/>
                </a:lnTo>
                <a:cubicBezTo>
                  <a:pt x="28277" y="114366"/>
                  <a:pt x="26403" y="110092"/>
                  <a:pt x="24100" y="108772"/>
                </a:cubicBezTo>
                <a:cubicBezTo>
                  <a:pt x="24439" y="113376"/>
                  <a:pt x="25446" y="117362"/>
                  <a:pt x="26854" y="120000"/>
                </a:cubicBezTo>
                <a:lnTo>
                  <a:pt x="24942" y="120000"/>
                </a:lnTo>
                <a:cubicBezTo>
                  <a:pt x="23799" y="116866"/>
                  <a:pt x="23026" y="112821"/>
                  <a:pt x="22786" y="108333"/>
                </a:cubicBezTo>
                <a:cubicBezTo>
                  <a:pt x="22784" y="108332"/>
                  <a:pt x="22783" y="108332"/>
                  <a:pt x="22781" y="108331"/>
                </a:cubicBezTo>
                <a:lnTo>
                  <a:pt x="22776" y="108156"/>
                </a:lnTo>
                <a:cubicBezTo>
                  <a:pt x="22726" y="107362"/>
                  <a:pt x="22702" y="106551"/>
                  <a:pt x="22702" y="105729"/>
                </a:cubicBezTo>
                <a:cubicBezTo>
                  <a:pt x="22689" y="105581"/>
                  <a:pt x="22689" y="105433"/>
                  <a:pt x="22689" y="105283"/>
                </a:cubicBezTo>
                <a:lnTo>
                  <a:pt x="22695" y="104983"/>
                </a:lnTo>
                <a:lnTo>
                  <a:pt x="22700" y="104984"/>
                </a:lnTo>
                <a:close/>
                <a:moveTo>
                  <a:pt x="22476" y="104971"/>
                </a:moveTo>
                <a:lnTo>
                  <a:pt x="22476" y="104984"/>
                </a:lnTo>
                <a:lnTo>
                  <a:pt x="22481" y="104983"/>
                </a:lnTo>
                <a:lnTo>
                  <a:pt x="22487" y="105283"/>
                </a:lnTo>
                <a:cubicBezTo>
                  <a:pt x="22487" y="105433"/>
                  <a:pt x="22486" y="105581"/>
                  <a:pt x="22473" y="105729"/>
                </a:cubicBezTo>
                <a:cubicBezTo>
                  <a:pt x="22474" y="106551"/>
                  <a:pt x="22450" y="107362"/>
                  <a:pt x="22400" y="108156"/>
                </a:cubicBezTo>
                <a:lnTo>
                  <a:pt x="22395" y="108331"/>
                </a:lnTo>
                <a:cubicBezTo>
                  <a:pt x="22393" y="108332"/>
                  <a:pt x="22391" y="108332"/>
                  <a:pt x="22390" y="108333"/>
                </a:cubicBezTo>
                <a:cubicBezTo>
                  <a:pt x="22150" y="112821"/>
                  <a:pt x="21377" y="116866"/>
                  <a:pt x="20234" y="120000"/>
                </a:cubicBezTo>
                <a:lnTo>
                  <a:pt x="18322" y="120000"/>
                </a:lnTo>
                <a:cubicBezTo>
                  <a:pt x="19730" y="117362"/>
                  <a:pt x="20736" y="113376"/>
                  <a:pt x="21076" y="108772"/>
                </a:cubicBezTo>
                <a:cubicBezTo>
                  <a:pt x="18773" y="110092"/>
                  <a:pt x="16899" y="114366"/>
                  <a:pt x="16078" y="120000"/>
                </a:cubicBezTo>
                <a:lnTo>
                  <a:pt x="14724" y="120000"/>
                </a:lnTo>
                <a:cubicBezTo>
                  <a:pt x="15643" y="112428"/>
                  <a:pt x="18136" y="106678"/>
                  <a:pt x="21207" y="105322"/>
                </a:cubicBezTo>
                <a:lnTo>
                  <a:pt x="21209" y="105292"/>
                </a:lnTo>
                <a:cubicBezTo>
                  <a:pt x="21261" y="105266"/>
                  <a:pt x="21313" y="105241"/>
                  <a:pt x="21368" y="105252"/>
                </a:cubicBezTo>
                <a:cubicBezTo>
                  <a:pt x="21675" y="105106"/>
                  <a:pt x="21989" y="105028"/>
                  <a:pt x="22308" y="105014"/>
                </a:cubicBezTo>
                <a:close/>
                <a:moveTo>
                  <a:pt x="6045" y="104971"/>
                </a:moveTo>
                <a:lnTo>
                  <a:pt x="6213" y="105014"/>
                </a:lnTo>
                <a:cubicBezTo>
                  <a:pt x="6532" y="105028"/>
                  <a:pt x="6846" y="105106"/>
                  <a:pt x="7153" y="105252"/>
                </a:cubicBezTo>
                <a:cubicBezTo>
                  <a:pt x="7207" y="105241"/>
                  <a:pt x="7260" y="105266"/>
                  <a:pt x="7312" y="105292"/>
                </a:cubicBezTo>
                <a:lnTo>
                  <a:pt x="7313" y="105322"/>
                </a:lnTo>
                <a:cubicBezTo>
                  <a:pt x="10385" y="106678"/>
                  <a:pt x="12877" y="112428"/>
                  <a:pt x="13796" y="120000"/>
                </a:cubicBezTo>
                <a:lnTo>
                  <a:pt x="12442" y="120000"/>
                </a:lnTo>
                <a:cubicBezTo>
                  <a:pt x="11622" y="114366"/>
                  <a:pt x="9748" y="110092"/>
                  <a:pt x="7445" y="108772"/>
                </a:cubicBezTo>
                <a:cubicBezTo>
                  <a:pt x="7784" y="113376"/>
                  <a:pt x="8791" y="117362"/>
                  <a:pt x="10199" y="120000"/>
                </a:cubicBezTo>
                <a:lnTo>
                  <a:pt x="8287" y="120000"/>
                </a:lnTo>
                <a:cubicBezTo>
                  <a:pt x="7144" y="116866"/>
                  <a:pt x="6371" y="112821"/>
                  <a:pt x="6131" y="108333"/>
                </a:cubicBezTo>
                <a:cubicBezTo>
                  <a:pt x="6129" y="108332"/>
                  <a:pt x="6128" y="108332"/>
                  <a:pt x="6126" y="108331"/>
                </a:cubicBezTo>
                <a:lnTo>
                  <a:pt x="6121" y="108156"/>
                </a:lnTo>
                <a:cubicBezTo>
                  <a:pt x="6071" y="107362"/>
                  <a:pt x="6047" y="106551"/>
                  <a:pt x="6047" y="105729"/>
                </a:cubicBezTo>
                <a:cubicBezTo>
                  <a:pt x="6034" y="105581"/>
                  <a:pt x="6034" y="105433"/>
                  <a:pt x="6034" y="105283"/>
                </a:cubicBezTo>
                <a:lnTo>
                  <a:pt x="6040" y="104983"/>
                </a:lnTo>
                <a:lnTo>
                  <a:pt x="6045" y="104984"/>
                </a:lnTo>
                <a:close/>
                <a:moveTo>
                  <a:pt x="5821" y="104971"/>
                </a:moveTo>
                <a:lnTo>
                  <a:pt x="5821" y="104984"/>
                </a:lnTo>
                <a:lnTo>
                  <a:pt x="5826" y="104983"/>
                </a:lnTo>
                <a:lnTo>
                  <a:pt x="5832" y="105283"/>
                </a:lnTo>
                <a:cubicBezTo>
                  <a:pt x="5832" y="105433"/>
                  <a:pt x="5831" y="105581"/>
                  <a:pt x="5818" y="105729"/>
                </a:cubicBezTo>
                <a:cubicBezTo>
                  <a:pt x="5819" y="106551"/>
                  <a:pt x="5795" y="107362"/>
                  <a:pt x="5745" y="108156"/>
                </a:cubicBezTo>
                <a:lnTo>
                  <a:pt x="5740" y="108331"/>
                </a:lnTo>
                <a:cubicBezTo>
                  <a:pt x="5738" y="108332"/>
                  <a:pt x="5736" y="108332"/>
                  <a:pt x="5735" y="108333"/>
                </a:cubicBezTo>
                <a:cubicBezTo>
                  <a:pt x="5494" y="112831"/>
                  <a:pt x="4718" y="116882"/>
                  <a:pt x="3566" y="120000"/>
                </a:cubicBezTo>
                <a:lnTo>
                  <a:pt x="1671" y="120000"/>
                </a:lnTo>
                <a:cubicBezTo>
                  <a:pt x="3076" y="117358"/>
                  <a:pt x="4081" y="113374"/>
                  <a:pt x="4421" y="108772"/>
                </a:cubicBezTo>
                <a:cubicBezTo>
                  <a:pt x="2548" y="109846"/>
                  <a:pt x="960" y="112871"/>
                  <a:pt x="0" y="117011"/>
                </a:cubicBezTo>
                <a:lnTo>
                  <a:pt x="0" y="111583"/>
                </a:lnTo>
                <a:cubicBezTo>
                  <a:pt x="1195" y="108357"/>
                  <a:pt x="2777" y="106106"/>
                  <a:pt x="4552" y="105322"/>
                </a:cubicBezTo>
                <a:lnTo>
                  <a:pt x="4554" y="105292"/>
                </a:lnTo>
                <a:cubicBezTo>
                  <a:pt x="4606" y="105266"/>
                  <a:pt x="4658" y="105241"/>
                  <a:pt x="4713" y="105252"/>
                </a:cubicBezTo>
                <a:cubicBezTo>
                  <a:pt x="5020" y="105106"/>
                  <a:pt x="5334" y="105028"/>
                  <a:pt x="5653" y="105014"/>
                </a:cubicBezTo>
                <a:close/>
                <a:moveTo>
                  <a:pt x="112723" y="86743"/>
                </a:moveTo>
                <a:cubicBezTo>
                  <a:pt x="110014" y="88283"/>
                  <a:pt x="107899" y="93876"/>
                  <a:pt x="107375" y="100931"/>
                </a:cubicBezTo>
                <a:cubicBezTo>
                  <a:pt x="110084" y="99391"/>
                  <a:pt x="112198" y="93797"/>
                  <a:pt x="112723" y="86743"/>
                </a:cubicBezTo>
                <a:close/>
                <a:moveTo>
                  <a:pt x="99003" y="86743"/>
                </a:moveTo>
                <a:cubicBezTo>
                  <a:pt x="99528" y="93797"/>
                  <a:pt x="101642" y="99391"/>
                  <a:pt x="104351" y="100931"/>
                </a:cubicBezTo>
                <a:cubicBezTo>
                  <a:pt x="103827" y="93876"/>
                  <a:pt x="101712" y="88283"/>
                  <a:pt x="99003" y="86743"/>
                </a:cubicBezTo>
                <a:close/>
                <a:moveTo>
                  <a:pt x="96068" y="86743"/>
                </a:moveTo>
                <a:cubicBezTo>
                  <a:pt x="93359" y="88283"/>
                  <a:pt x="91244" y="93876"/>
                  <a:pt x="90720" y="100931"/>
                </a:cubicBezTo>
                <a:cubicBezTo>
                  <a:pt x="93429" y="99391"/>
                  <a:pt x="95543" y="93797"/>
                  <a:pt x="96068" y="86743"/>
                </a:cubicBezTo>
                <a:close/>
                <a:moveTo>
                  <a:pt x="82348" y="86743"/>
                </a:moveTo>
                <a:cubicBezTo>
                  <a:pt x="82873" y="93797"/>
                  <a:pt x="84987" y="99391"/>
                  <a:pt x="87696" y="100931"/>
                </a:cubicBezTo>
                <a:cubicBezTo>
                  <a:pt x="87172" y="93876"/>
                  <a:pt x="85057" y="88283"/>
                  <a:pt x="82348" y="86743"/>
                </a:cubicBezTo>
                <a:close/>
                <a:moveTo>
                  <a:pt x="79413" y="86743"/>
                </a:moveTo>
                <a:cubicBezTo>
                  <a:pt x="76704" y="88283"/>
                  <a:pt x="74589" y="93876"/>
                  <a:pt x="74065" y="100931"/>
                </a:cubicBezTo>
                <a:cubicBezTo>
                  <a:pt x="76774" y="99391"/>
                  <a:pt x="78888" y="93797"/>
                  <a:pt x="79413" y="86743"/>
                </a:cubicBezTo>
                <a:close/>
                <a:moveTo>
                  <a:pt x="65693" y="86743"/>
                </a:moveTo>
                <a:cubicBezTo>
                  <a:pt x="66218" y="93797"/>
                  <a:pt x="68332" y="99391"/>
                  <a:pt x="71041" y="100931"/>
                </a:cubicBezTo>
                <a:cubicBezTo>
                  <a:pt x="70517" y="93876"/>
                  <a:pt x="68402" y="88283"/>
                  <a:pt x="65693" y="86743"/>
                </a:cubicBezTo>
                <a:close/>
                <a:moveTo>
                  <a:pt x="62757" y="86743"/>
                </a:moveTo>
                <a:cubicBezTo>
                  <a:pt x="60049" y="88283"/>
                  <a:pt x="57934" y="93876"/>
                  <a:pt x="57410" y="100931"/>
                </a:cubicBezTo>
                <a:cubicBezTo>
                  <a:pt x="60119" y="99391"/>
                  <a:pt x="62233" y="93797"/>
                  <a:pt x="62757" y="86743"/>
                </a:cubicBezTo>
                <a:close/>
                <a:moveTo>
                  <a:pt x="49038" y="86743"/>
                </a:moveTo>
                <a:cubicBezTo>
                  <a:pt x="49563" y="93797"/>
                  <a:pt x="51677" y="99391"/>
                  <a:pt x="54386" y="100931"/>
                </a:cubicBezTo>
                <a:cubicBezTo>
                  <a:pt x="53862" y="93876"/>
                  <a:pt x="51747" y="88283"/>
                  <a:pt x="49038" y="86743"/>
                </a:cubicBezTo>
                <a:close/>
                <a:moveTo>
                  <a:pt x="46102" y="86743"/>
                </a:moveTo>
                <a:cubicBezTo>
                  <a:pt x="43394" y="88283"/>
                  <a:pt x="41279" y="93876"/>
                  <a:pt x="40755" y="100931"/>
                </a:cubicBezTo>
                <a:cubicBezTo>
                  <a:pt x="43463" y="99391"/>
                  <a:pt x="45578" y="93797"/>
                  <a:pt x="46102" y="86743"/>
                </a:cubicBezTo>
                <a:close/>
                <a:moveTo>
                  <a:pt x="32383" y="86743"/>
                </a:moveTo>
                <a:cubicBezTo>
                  <a:pt x="32908" y="93797"/>
                  <a:pt x="35022" y="99391"/>
                  <a:pt x="37731" y="100931"/>
                </a:cubicBezTo>
                <a:cubicBezTo>
                  <a:pt x="37206" y="93876"/>
                  <a:pt x="35092" y="88283"/>
                  <a:pt x="32383" y="86743"/>
                </a:cubicBezTo>
                <a:close/>
                <a:moveTo>
                  <a:pt x="29447" y="86743"/>
                </a:moveTo>
                <a:cubicBezTo>
                  <a:pt x="26739" y="88283"/>
                  <a:pt x="24624" y="93876"/>
                  <a:pt x="24100" y="100931"/>
                </a:cubicBezTo>
                <a:cubicBezTo>
                  <a:pt x="26808" y="99391"/>
                  <a:pt x="28923" y="93797"/>
                  <a:pt x="29447" y="86743"/>
                </a:cubicBezTo>
                <a:close/>
                <a:moveTo>
                  <a:pt x="15728" y="86743"/>
                </a:moveTo>
                <a:cubicBezTo>
                  <a:pt x="16253" y="93797"/>
                  <a:pt x="18367" y="99391"/>
                  <a:pt x="21076" y="100931"/>
                </a:cubicBezTo>
                <a:cubicBezTo>
                  <a:pt x="20551" y="93876"/>
                  <a:pt x="18437" y="88283"/>
                  <a:pt x="15728" y="86743"/>
                </a:cubicBezTo>
                <a:close/>
                <a:moveTo>
                  <a:pt x="12792" y="86743"/>
                </a:moveTo>
                <a:cubicBezTo>
                  <a:pt x="10084" y="88283"/>
                  <a:pt x="7969" y="93876"/>
                  <a:pt x="7445" y="100931"/>
                </a:cubicBezTo>
                <a:cubicBezTo>
                  <a:pt x="10153" y="99391"/>
                  <a:pt x="12268" y="93797"/>
                  <a:pt x="12792" y="86743"/>
                </a:cubicBezTo>
                <a:close/>
                <a:moveTo>
                  <a:pt x="0" y="84013"/>
                </a:moveTo>
                <a:cubicBezTo>
                  <a:pt x="3018" y="86388"/>
                  <a:pt x="5291" y="93121"/>
                  <a:pt x="5735" y="101367"/>
                </a:cubicBezTo>
                <a:cubicBezTo>
                  <a:pt x="5736" y="101368"/>
                  <a:pt x="5738" y="101368"/>
                  <a:pt x="5740" y="101368"/>
                </a:cubicBezTo>
                <a:lnTo>
                  <a:pt x="5745" y="101542"/>
                </a:lnTo>
                <a:cubicBezTo>
                  <a:pt x="5795" y="102330"/>
                  <a:pt x="5819" y="103134"/>
                  <a:pt x="5818" y="103950"/>
                </a:cubicBezTo>
                <a:cubicBezTo>
                  <a:pt x="5831" y="104097"/>
                  <a:pt x="5832" y="104244"/>
                  <a:pt x="5832" y="104392"/>
                </a:cubicBezTo>
                <a:cubicBezTo>
                  <a:pt x="5832" y="104492"/>
                  <a:pt x="5832" y="104591"/>
                  <a:pt x="5826" y="104690"/>
                </a:cubicBezTo>
                <a:lnTo>
                  <a:pt x="5821" y="104689"/>
                </a:lnTo>
                <a:lnTo>
                  <a:pt x="5821" y="104702"/>
                </a:lnTo>
                <a:lnTo>
                  <a:pt x="5652" y="104660"/>
                </a:lnTo>
                <a:cubicBezTo>
                  <a:pt x="5334" y="104646"/>
                  <a:pt x="5020" y="104569"/>
                  <a:pt x="4713" y="104424"/>
                </a:cubicBezTo>
                <a:cubicBezTo>
                  <a:pt x="4658" y="104435"/>
                  <a:pt x="4606" y="104410"/>
                  <a:pt x="4554" y="104384"/>
                </a:cubicBezTo>
                <a:lnTo>
                  <a:pt x="4552" y="104354"/>
                </a:lnTo>
                <a:cubicBezTo>
                  <a:pt x="2777" y="103576"/>
                  <a:pt x="1195" y="101342"/>
                  <a:pt x="0" y="98142"/>
                </a:cubicBezTo>
                <a:lnTo>
                  <a:pt x="0" y="92757"/>
                </a:lnTo>
                <a:cubicBezTo>
                  <a:pt x="960" y="96865"/>
                  <a:pt x="2548" y="99866"/>
                  <a:pt x="4421" y="100931"/>
                </a:cubicBezTo>
                <a:cubicBezTo>
                  <a:pt x="3958" y="94704"/>
                  <a:pt x="2256" y="89616"/>
                  <a:pt x="0" y="87459"/>
                </a:cubicBezTo>
                <a:close/>
                <a:moveTo>
                  <a:pt x="114258" y="82971"/>
                </a:moveTo>
                <a:lnTo>
                  <a:pt x="114427" y="83013"/>
                </a:lnTo>
                <a:cubicBezTo>
                  <a:pt x="114745" y="83027"/>
                  <a:pt x="115059" y="83105"/>
                  <a:pt x="115366" y="83249"/>
                </a:cubicBezTo>
                <a:cubicBezTo>
                  <a:pt x="115421" y="83239"/>
                  <a:pt x="115473" y="83263"/>
                  <a:pt x="115526" y="83290"/>
                </a:cubicBezTo>
                <a:lnTo>
                  <a:pt x="115527" y="83319"/>
                </a:lnTo>
                <a:cubicBezTo>
                  <a:pt x="117264" y="84080"/>
                  <a:pt x="118816" y="86236"/>
                  <a:pt x="120000" y="89335"/>
                </a:cubicBezTo>
                <a:lnTo>
                  <a:pt x="120000" y="94584"/>
                </a:lnTo>
                <a:cubicBezTo>
                  <a:pt x="119032" y="90646"/>
                  <a:pt x="117480" y="87778"/>
                  <a:pt x="115658" y="86743"/>
                </a:cubicBezTo>
                <a:cubicBezTo>
                  <a:pt x="116116" y="92896"/>
                  <a:pt x="117783" y="97937"/>
                  <a:pt x="120000" y="100143"/>
                </a:cubicBezTo>
                <a:lnTo>
                  <a:pt x="120000" y="103608"/>
                </a:lnTo>
                <a:cubicBezTo>
                  <a:pt x="117022" y="101168"/>
                  <a:pt x="114785" y="94480"/>
                  <a:pt x="114345" y="86307"/>
                </a:cubicBezTo>
                <a:cubicBezTo>
                  <a:pt x="114343" y="86305"/>
                  <a:pt x="114341" y="86305"/>
                  <a:pt x="114340" y="86305"/>
                </a:cubicBezTo>
                <a:lnTo>
                  <a:pt x="114334" y="86131"/>
                </a:lnTo>
                <a:cubicBezTo>
                  <a:pt x="114285" y="85343"/>
                  <a:pt x="114260" y="84539"/>
                  <a:pt x="114261" y="83723"/>
                </a:cubicBezTo>
                <a:cubicBezTo>
                  <a:pt x="114248" y="83577"/>
                  <a:pt x="114247" y="83429"/>
                  <a:pt x="114247" y="83281"/>
                </a:cubicBezTo>
                <a:lnTo>
                  <a:pt x="114253" y="82983"/>
                </a:lnTo>
                <a:lnTo>
                  <a:pt x="114258" y="82984"/>
                </a:lnTo>
                <a:close/>
                <a:moveTo>
                  <a:pt x="114123" y="82971"/>
                </a:moveTo>
                <a:lnTo>
                  <a:pt x="114123" y="82984"/>
                </a:lnTo>
                <a:lnTo>
                  <a:pt x="114128" y="82983"/>
                </a:lnTo>
                <a:lnTo>
                  <a:pt x="114134" y="83281"/>
                </a:lnTo>
                <a:cubicBezTo>
                  <a:pt x="114134" y="83429"/>
                  <a:pt x="114133" y="83577"/>
                  <a:pt x="114120" y="83723"/>
                </a:cubicBezTo>
                <a:cubicBezTo>
                  <a:pt x="114121" y="84539"/>
                  <a:pt x="114096" y="85343"/>
                  <a:pt x="114047" y="86131"/>
                </a:cubicBezTo>
                <a:lnTo>
                  <a:pt x="114041" y="86305"/>
                </a:lnTo>
                <a:cubicBezTo>
                  <a:pt x="114040" y="86305"/>
                  <a:pt x="114038" y="86305"/>
                  <a:pt x="114036" y="86307"/>
                </a:cubicBezTo>
                <a:cubicBezTo>
                  <a:pt x="113542" y="95496"/>
                  <a:pt x="110775" y="102807"/>
                  <a:pt x="107243" y="104354"/>
                </a:cubicBezTo>
                <a:lnTo>
                  <a:pt x="107242" y="104384"/>
                </a:lnTo>
                <a:cubicBezTo>
                  <a:pt x="107190" y="104410"/>
                  <a:pt x="107138" y="104435"/>
                  <a:pt x="107083" y="104424"/>
                </a:cubicBezTo>
                <a:cubicBezTo>
                  <a:pt x="106776" y="104569"/>
                  <a:pt x="106462" y="104646"/>
                  <a:pt x="106143" y="104660"/>
                </a:cubicBezTo>
                <a:lnTo>
                  <a:pt x="105975" y="104702"/>
                </a:lnTo>
                <a:lnTo>
                  <a:pt x="105975" y="104689"/>
                </a:lnTo>
                <a:lnTo>
                  <a:pt x="105970" y="104690"/>
                </a:lnTo>
                <a:cubicBezTo>
                  <a:pt x="105964" y="104591"/>
                  <a:pt x="105964" y="104492"/>
                  <a:pt x="105964" y="104392"/>
                </a:cubicBezTo>
                <a:cubicBezTo>
                  <a:pt x="105964" y="104244"/>
                  <a:pt x="105965" y="104097"/>
                  <a:pt x="105977" y="103950"/>
                </a:cubicBezTo>
                <a:cubicBezTo>
                  <a:pt x="105977" y="103134"/>
                  <a:pt x="106001" y="102330"/>
                  <a:pt x="106051" y="101542"/>
                </a:cubicBezTo>
                <a:lnTo>
                  <a:pt x="106056" y="101368"/>
                </a:lnTo>
                <a:cubicBezTo>
                  <a:pt x="106058" y="101368"/>
                  <a:pt x="106060" y="101368"/>
                  <a:pt x="106061" y="101367"/>
                </a:cubicBezTo>
                <a:cubicBezTo>
                  <a:pt x="106556" y="92178"/>
                  <a:pt x="109322" y="84866"/>
                  <a:pt x="112854" y="83319"/>
                </a:cubicBezTo>
                <a:lnTo>
                  <a:pt x="112855" y="83290"/>
                </a:lnTo>
                <a:cubicBezTo>
                  <a:pt x="112908" y="83263"/>
                  <a:pt x="112960" y="83239"/>
                  <a:pt x="113015" y="83249"/>
                </a:cubicBezTo>
                <a:cubicBezTo>
                  <a:pt x="113322" y="83105"/>
                  <a:pt x="113636" y="83027"/>
                  <a:pt x="113955" y="83013"/>
                </a:cubicBezTo>
                <a:close/>
                <a:moveTo>
                  <a:pt x="97603" y="82971"/>
                </a:moveTo>
                <a:lnTo>
                  <a:pt x="97772" y="83013"/>
                </a:lnTo>
                <a:cubicBezTo>
                  <a:pt x="98090" y="83027"/>
                  <a:pt x="98404" y="83105"/>
                  <a:pt x="98711" y="83249"/>
                </a:cubicBezTo>
                <a:cubicBezTo>
                  <a:pt x="98766" y="83239"/>
                  <a:pt x="98818" y="83263"/>
                  <a:pt x="98871" y="83290"/>
                </a:cubicBezTo>
                <a:lnTo>
                  <a:pt x="98872" y="83319"/>
                </a:lnTo>
                <a:cubicBezTo>
                  <a:pt x="102404" y="84866"/>
                  <a:pt x="105170" y="92178"/>
                  <a:pt x="105665" y="101367"/>
                </a:cubicBezTo>
                <a:cubicBezTo>
                  <a:pt x="105666" y="101368"/>
                  <a:pt x="105668" y="101368"/>
                  <a:pt x="105670" y="101368"/>
                </a:cubicBezTo>
                <a:lnTo>
                  <a:pt x="105675" y="101542"/>
                </a:lnTo>
                <a:cubicBezTo>
                  <a:pt x="105725" y="102330"/>
                  <a:pt x="105749" y="103134"/>
                  <a:pt x="105749" y="103950"/>
                </a:cubicBezTo>
                <a:cubicBezTo>
                  <a:pt x="105761" y="104097"/>
                  <a:pt x="105762" y="104244"/>
                  <a:pt x="105762" y="104392"/>
                </a:cubicBezTo>
                <a:cubicBezTo>
                  <a:pt x="105762" y="104492"/>
                  <a:pt x="105762" y="104591"/>
                  <a:pt x="105756" y="104690"/>
                </a:cubicBezTo>
                <a:lnTo>
                  <a:pt x="105751" y="104689"/>
                </a:lnTo>
                <a:lnTo>
                  <a:pt x="105751" y="104702"/>
                </a:lnTo>
                <a:lnTo>
                  <a:pt x="105583" y="104660"/>
                </a:lnTo>
                <a:cubicBezTo>
                  <a:pt x="105264" y="104646"/>
                  <a:pt x="104950" y="104569"/>
                  <a:pt x="104643" y="104424"/>
                </a:cubicBezTo>
                <a:cubicBezTo>
                  <a:pt x="104588" y="104435"/>
                  <a:pt x="104536" y="104410"/>
                  <a:pt x="104484" y="104384"/>
                </a:cubicBezTo>
                <a:lnTo>
                  <a:pt x="104483" y="104354"/>
                </a:lnTo>
                <a:cubicBezTo>
                  <a:pt x="100951" y="102807"/>
                  <a:pt x="98184" y="95496"/>
                  <a:pt x="97690" y="86307"/>
                </a:cubicBezTo>
                <a:cubicBezTo>
                  <a:pt x="97688" y="86305"/>
                  <a:pt x="97686" y="86305"/>
                  <a:pt x="97685" y="86305"/>
                </a:cubicBezTo>
                <a:lnTo>
                  <a:pt x="97679" y="86131"/>
                </a:lnTo>
                <a:cubicBezTo>
                  <a:pt x="97630" y="85343"/>
                  <a:pt x="97605" y="84539"/>
                  <a:pt x="97606" y="83723"/>
                </a:cubicBezTo>
                <a:cubicBezTo>
                  <a:pt x="97593" y="83577"/>
                  <a:pt x="97592" y="83429"/>
                  <a:pt x="97592" y="83281"/>
                </a:cubicBezTo>
                <a:lnTo>
                  <a:pt x="97598" y="82983"/>
                </a:lnTo>
                <a:lnTo>
                  <a:pt x="97603" y="82984"/>
                </a:lnTo>
                <a:close/>
                <a:moveTo>
                  <a:pt x="97468" y="82971"/>
                </a:moveTo>
                <a:lnTo>
                  <a:pt x="97468" y="82984"/>
                </a:lnTo>
                <a:lnTo>
                  <a:pt x="97473" y="82983"/>
                </a:lnTo>
                <a:lnTo>
                  <a:pt x="97479" y="83281"/>
                </a:lnTo>
                <a:cubicBezTo>
                  <a:pt x="97479" y="83429"/>
                  <a:pt x="97478" y="83577"/>
                  <a:pt x="97465" y="83723"/>
                </a:cubicBezTo>
                <a:cubicBezTo>
                  <a:pt x="97466" y="84539"/>
                  <a:pt x="97441" y="85343"/>
                  <a:pt x="97392" y="86131"/>
                </a:cubicBezTo>
                <a:lnTo>
                  <a:pt x="97386" y="86305"/>
                </a:lnTo>
                <a:cubicBezTo>
                  <a:pt x="97385" y="86305"/>
                  <a:pt x="97383" y="86305"/>
                  <a:pt x="97381" y="86307"/>
                </a:cubicBezTo>
                <a:cubicBezTo>
                  <a:pt x="96887" y="95496"/>
                  <a:pt x="94120" y="102807"/>
                  <a:pt x="90588" y="104354"/>
                </a:cubicBezTo>
                <a:lnTo>
                  <a:pt x="90587" y="104384"/>
                </a:lnTo>
                <a:cubicBezTo>
                  <a:pt x="90535" y="104410"/>
                  <a:pt x="90483" y="104435"/>
                  <a:pt x="90428" y="104424"/>
                </a:cubicBezTo>
                <a:cubicBezTo>
                  <a:pt x="90121" y="104569"/>
                  <a:pt x="89807" y="104646"/>
                  <a:pt x="89488" y="104660"/>
                </a:cubicBezTo>
                <a:lnTo>
                  <a:pt x="89320" y="104702"/>
                </a:lnTo>
                <a:lnTo>
                  <a:pt x="89320" y="104689"/>
                </a:lnTo>
                <a:lnTo>
                  <a:pt x="89315" y="104690"/>
                </a:lnTo>
                <a:cubicBezTo>
                  <a:pt x="89309" y="104591"/>
                  <a:pt x="89309" y="104492"/>
                  <a:pt x="89309" y="104392"/>
                </a:cubicBezTo>
                <a:cubicBezTo>
                  <a:pt x="89309" y="104244"/>
                  <a:pt x="89310" y="104097"/>
                  <a:pt x="89322" y="103950"/>
                </a:cubicBezTo>
                <a:cubicBezTo>
                  <a:pt x="89322" y="103134"/>
                  <a:pt x="89346" y="102330"/>
                  <a:pt x="89396" y="101542"/>
                </a:cubicBezTo>
                <a:lnTo>
                  <a:pt x="89401" y="101368"/>
                </a:lnTo>
                <a:cubicBezTo>
                  <a:pt x="89403" y="101368"/>
                  <a:pt x="89405" y="101368"/>
                  <a:pt x="89406" y="101367"/>
                </a:cubicBezTo>
                <a:cubicBezTo>
                  <a:pt x="89901" y="92178"/>
                  <a:pt x="92667" y="84866"/>
                  <a:pt x="96199" y="83319"/>
                </a:cubicBezTo>
                <a:lnTo>
                  <a:pt x="96200" y="83290"/>
                </a:lnTo>
                <a:cubicBezTo>
                  <a:pt x="96253" y="83263"/>
                  <a:pt x="96305" y="83239"/>
                  <a:pt x="96360" y="83249"/>
                </a:cubicBezTo>
                <a:cubicBezTo>
                  <a:pt x="96667" y="83105"/>
                  <a:pt x="96981" y="83027"/>
                  <a:pt x="97299" y="83013"/>
                </a:cubicBezTo>
                <a:close/>
                <a:moveTo>
                  <a:pt x="80948" y="82971"/>
                </a:moveTo>
                <a:lnTo>
                  <a:pt x="81117" y="83013"/>
                </a:lnTo>
                <a:cubicBezTo>
                  <a:pt x="81435" y="83027"/>
                  <a:pt x="81749" y="83105"/>
                  <a:pt x="82056" y="83249"/>
                </a:cubicBezTo>
                <a:cubicBezTo>
                  <a:pt x="82111" y="83239"/>
                  <a:pt x="82163" y="83263"/>
                  <a:pt x="82216" y="83290"/>
                </a:cubicBezTo>
                <a:lnTo>
                  <a:pt x="82217" y="83319"/>
                </a:lnTo>
                <a:cubicBezTo>
                  <a:pt x="85749" y="84866"/>
                  <a:pt x="88515" y="92178"/>
                  <a:pt x="89010" y="101367"/>
                </a:cubicBezTo>
                <a:cubicBezTo>
                  <a:pt x="89011" y="101368"/>
                  <a:pt x="89013" y="101368"/>
                  <a:pt x="89015" y="101368"/>
                </a:cubicBezTo>
                <a:lnTo>
                  <a:pt x="89020" y="101542"/>
                </a:lnTo>
                <a:cubicBezTo>
                  <a:pt x="89070" y="102330"/>
                  <a:pt x="89094" y="103134"/>
                  <a:pt x="89094" y="103950"/>
                </a:cubicBezTo>
                <a:cubicBezTo>
                  <a:pt x="89106" y="104097"/>
                  <a:pt x="89107" y="104244"/>
                  <a:pt x="89107" y="104392"/>
                </a:cubicBezTo>
                <a:cubicBezTo>
                  <a:pt x="89107" y="104492"/>
                  <a:pt x="89107" y="104591"/>
                  <a:pt x="89101" y="104690"/>
                </a:cubicBezTo>
                <a:lnTo>
                  <a:pt x="89096" y="104689"/>
                </a:lnTo>
                <a:lnTo>
                  <a:pt x="89096" y="104702"/>
                </a:lnTo>
                <a:lnTo>
                  <a:pt x="88928" y="104660"/>
                </a:lnTo>
                <a:cubicBezTo>
                  <a:pt x="88609" y="104646"/>
                  <a:pt x="88295" y="104569"/>
                  <a:pt x="87988" y="104424"/>
                </a:cubicBezTo>
                <a:cubicBezTo>
                  <a:pt x="87933" y="104435"/>
                  <a:pt x="87881" y="104410"/>
                  <a:pt x="87829" y="104384"/>
                </a:cubicBezTo>
                <a:lnTo>
                  <a:pt x="87828" y="104354"/>
                </a:lnTo>
                <a:cubicBezTo>
                  <a:pt x="84296" y="102807"/>
                  <a:pt x="81529" y="95496"/>
                  <a:pt x="81035" y="86307"/>
                </a:cubicBezTo>
                <a:cubicBezTo>
                  <a:pt x="81033" y="86305"/>
                  <a:pt x="81031" y="86305"/>
                  <a:pt x="81030" y="86305"/>
                </a:cubicBezTo>
                <a:lnTo>
                  <a:pt x="81024" y="86131"/>
                </a:lnTo>
                <a:cubicBezTo>
                  <a:pt x="80975" y="85343"/>
                  <a:pt x="80950" y="84539"/>
                  <a:pt x="80951" y="83723"/>
                </a:cubicBezTo>
                <a:cubicBezTo>
                  <a:pt x="80938" y="83577"/>
                  <a:pt x="80937" y="83429"/>
                  <a:pt x="80937" y="83281"/>
                </a:cubicBezTo>
                <a:lnTo>
                  <a:pt x="80943" y="82983"/>
                </a:lnTo>
                <a:lnTo>
                  <a:pt x="80948" y="82984"/>
                </a:lnTo>
                <a:close/>
                <a:moveTo>
                  <a:pt x="80813" y="82971"/>
                </a:moveTo>
                <a:lnTo>
                  <a:pt x="80813" y="82984"/>
                </a:lnTo>
                <a:lnTo>
                  <a:pt x="80818" y="82983"/>
                </a:lnTo>
                <a:lnTo>
                  <a:pt x="80824" y="83281"/>
                </a:lnTo>
                <a:cubicBezTo>
                  <a:pt x="80824" y="83429"/>
                  <a:pt x="80823" y="83577"/>
                  <a:pt x="80810" y="83723"/>
                </a:cubicBezTo>
                <a:cubicBezTo>
                  <a:pt x="80811" y="84539"/>
                  <a:pt x="80786" y="85343"/>
                  <a:pt x="80737" y="86131"/>
                </a:cubicBezTo>
                <a:lnTo>
                  <a:pt x="80731" y="86305"/>
                </a:lnTo>
                <a:cubicBezTo>
                  <a:pt x="80730" y="86305"/>
                  <a:pt x="80728" y="86305"/>
                  <a:pt x="80726" y="86307"/>
                </a:cubicBezTo>
                <a:cubicBezTo>
                  <a:pt x="80232" y="95496"/>
                  <a:pt x="77465" y="102807"/>
                  <a:pt x="73933" y="104354"/>
                </a:cubicBezTo>
                <a:lnTo>
                  <a:pt x="73932" y="104384"/>
                </a:lnTo>
                <a:cubicBezTo>
                  <a:pt x="73880" y="104410"/>
                  <a:pt x="73828" y="104435"/>
                  <a:pt x="73773" y="104424"/>
                </a:cubicBezTo>
                <a:cubicBezTo>
                  <a:pt x="73466" y="104569"/>
                  <a:pt x="73152" y="104646"/>
                  <a:pt x="72833" y="104660"/>
                </a:cubicBezTo>
                <a:lnTo>
                  <a:pt x="72665" y="104702"/>
                </a:lnTo>
                <a:lnTo>
                  <a:pt x="72665" y="104689"/>
                </a:lnTo>
                <a:lnTo>
                  <a:pt x="72660" y="104690"/>
                </a:lnTo>
                <a:cubicBezTo>
                  <a:pt x="72654" y="104591"/>
                  <a:pt x="72654" y="104492"/>
                  <a:pt x="72654" y="104392"/>
                </a:cubicBezTo>
                <a:cubicBezTo>
                  <a:pt x="72654" y="104244"/>
                  <a:pt x="72654" y="104097"/>
                  <a:pt x="72667" y="103950"/>
                </a:cubicBezTo>
                <a:cubicBezTo>
                  <a:pt x="72667" y="103134"/>
                  <a:pt x="72691" y="102330"/>
                  <a:pt x="72741" y="101542"/>
                </a:cubicBezTo>
                <a:lnTo>
                  <a:pt x="72746" y="101368"/>
                </a:lnTo>
                <a:cubicBezTo>
                  <a:pt x="72748" y="101368"/>
                  <a:pt x="72750" y="101368"/>
                  <a:pt x="72751" y="101367"/>
                </a:cubicBezTo>
                <a:cubicBezTo>
                  <a:pt x="73246" y="92178"/>
                  <a:pt x="76012" y="84866"/>
                  <a:pt x="79544" y="83319"/>
                </a:cubicBezTo>
                <a:lnTo>
                  <a:pt x="79545" y="83290"/>
                </a:lnTo>
                <a:cubicBezTo>
                  <a:pt x="79598" y="83263"/>
                  <a:pt x="79650" y="83239"/>
                  <a:pt x="79705" y="83249"/>
                </a:cubicBezTo>
                <a:cubicBezTo>
                  <a:pt x="80012" y="83105"/>
                  <a:pt x="80326" y="83027"/>
                  <a:pt x="80644" y="83013"/>
                </a:cubicBezTo>
                <a:close/>
                <a:moveTo>
                  <a:pt x="64293" y="82971"/>
                </a:moveTo>
                <a:lnTo>
                  <a:pt x="64461" y="83013"/>
                </a:lnTo>
                <a:cubicBezTo>
                  <a:pt x="64780" y="83027"/>
                  <a:pt x="65094" y="83105"/>
                  <a:pt x="65401" y="83249"/>
                </a:cubicBezTo>
                <a:cubicBezTo>
                  <a:pt x="65456" y="83239"/>
                  <a:pt x="65508" y="83263"/>
                  <a:pt x="65561" y="83290"/>
                </a:cubicBezTo>
                <a:lnTo>
                  <a:pt x="65562" y="83319"/>
                </a:lnTo>
                <a:cubicBezTo>
                  <a:pt x="69094" y="84866"/>
                  <a:pt x="71860" y="92178"/>
                  <a:pt x="72355" y="101367"/>
                </a:cubicBezTo>
                <a:cubicBezTo>
                  <a:pt x="72356" y="101368"/>
                  <a:pt x="72358" y="101368"/>
                  <a:pt x="72360" y="101368"/>
                </a:cubicBezTo>
                <a:lnTo>
                  <a:pt x="72365" y="101542"/>
                </a:lnTo>
                <a:cubicBezTo>
                  <a:pt x="72415" y="102330"/>
                  <a:pt x="72439" y="103134"/>
                  <a:pt x="72439" y="103950"/>
                </a:cubicBezTo>
                <a:cubicBezTo>
                  <a:pt x="72451" y="104097"/>
                  <a:pt x="72452" y="104244"/>
                  <a:pt x="72452" y="104392"/>
                </a:cubicBezTo>
                <a:cubicBezTo>
                  <a:pt x="72452" y="104492"/>
                  <a:pt x="72452" y="104591"/>
                  <a:pt x="72446" y="104690"/>
                </a:cubicBezTo>
                <a:lnTo>
                  <a:pt x="72441" y="104689"/>
                </a:lnTo>
                <a:lnTo>
                  <a:pt x="72441" y="104702"/>
                </a:lnTo>
                <a:lnTo>
                  <a:pt x="72273" y="104660"/>
                </a:lnTo>
                <a:cubicBezTo>
                  <a:pt x="71954" y="104646"/>
                  <a:pt x="71640" y="104569"/>
                  <a:pt x="71333" y="104424"/>
                </a:cubicBezTo>
                <a:cubicBezTo>
                  <a:pt x="71278" y="104435"/>
                  <a:pt x="71226" y="104410"/>
                  <a:pt x="71174" y="104384"/>
                </a:cubicBezTo>
                <a:lnTo>
                  <a:pt x="71173" y="104354"/>
                </a:lnTo>
                <a:cubicBezTo>
                  <a:pt x="67641" y="102807"/>
                  <a:pt x="64874" y="95496"/>
                  <a:pt x="64380" y="86307"/>
                </a:cubicBezTo>
                <a:cubicBezTo>
                  <a:pt x="64378" y="86305"/>
                  <a:pt x="64376" y="86305"/>
                  <a:pt x="64375" y="86305"/>
                </a:cubicBezTo>
                <a:lnTo>
                  <a:pt x="64369" y="86131"/>
                </a:lnTo>
                <a:cubicBezTo>
                  <a:pt x="64319" y="85343"/>
                  <a:pt x="64295" y="84539"/>
                  <a:pt x="64296" y="83723"/>
                </a:cubicBezTo>
                <a:cubicBezTo>
                  <a:pt x="64283" y="83577"/>
                  <a:pt x="64282" y="83429"/>
                  <a:pt x="64282" y="83281"/>
                </a:cubicBezTo>
                <a:lnTo>
                  <a:pt x="64288" y="82983"/>
                </a:lnTo>
                <a:lnTo>
                  <a:pt x="64293" y="82984"/>
                </a:lnTo>
                <a:close/>
                <a:moveTo>
                  <a:pt x="64158" y="82971"/>
                </a:moveTo>
                <a:lnTo>
                  <a:pt x="64158" y="82984"/>
                </a:lnTo>
                <a:lnTo>
                  <a:pt x="64163" y="82983"/>
                </a:lnTo>
                <a:lnTo>
                  <a:pt x="64169" y="83281"/>
                </a:lnTo>
                <a:cubicBezTo>
                  <a:pt x="64169" y="83429"/>
                  <a:pt x="64168" y="83577"/>
                  <a:pt x="64155" y="83723"/>
                </a:cubicBezTo>
                <a:cubicBezTo>
                  <a:pt x="64156" y="84539"/>
                  <a:pt x="64131" y="85343"/>
                  <a:pt x="64082" y="86131"/>
                </a:cubicBezTo>
                <a:lnTo>
                  <a:pt x="64076" y="86305"/>
                </a:lnTo>
                <a:cubicBezTo>
                  <a:pt x="64075" y="86305"/>
                  <a:pt x="64073" y="86305"/>
                  <a:pt x="64071" y="86307"/>
                </a:cubicBezTo>
                <a:cubicBezTo>
                  <a:pt x="63576" y="95496"/>
                  <a:pt x="60810" y="102807"/>
                  <a:pt x="57278" y="104354"/>
                </a:cubicBezTo>
                <a:lnTo>
                  <a:pt x="57277" y="104384"/>
                </a:lnTo>
                <a:cubicBezTo>
                  <a:pt x="57225" y="104410"/>
                  <a:pt x="57172" y="104435"/>
                  <a:pt x="57118" y="104424"/>
                </a:cubicBezTo>
                <a:cubicBezTo>
                  <a:pt x="56811" y="104569"/>
                  <a:pt x="56497" y="104646"/>
                  <a:pt x="56178" y="104660"/>
                </a:cubicBezTo>
                <a:lnTo>
                  <a:pt x="56010" y="104702"/>
                </a:lnTo>
                <a:lnTo>
                  <a:pt x="56010" y="104689"/>
                </a:lnTo>
                <a:lnTo>
                  <a:pt x="56005" y="104690"/>
                </a:lnTo>
                <a:cubicBezTo>
                  <a:pt x="55999" y="104591"/>
                  <a:pt x="55999" y="104492"/>
                  <a:pt x="55999" y="104392"/>
                </a:cubicBezTo>
                <a:cubicBezTo>
                  <a:pt x="55999" y="104244"/>
                  <a:pt x="55999" y="104097"/>
                  <a:pt x="56012" y="103950"/>
                </a:cubicBezTo>
                <a:cubicBezTo>
                  <a:pt x="56012" y="103134"/>
                  <a:pt x="56036" y="102330"/>
                  <a:pt x="56086" y="101542"/>
                </a:cubicBezTo>
                <a:lnTo>
                  <a:pt x="56091" y="101368"/>
                </a:lnTo>
                <a:cubicBezTo>
                  <a:pt x="56093" y="101368"/>
                  <a:pt x="56094" y="101368"/>
                  <a:pt x="56096" y="101367"/>
                </a:cubicBezTo>
                <a:cubicBezTo>
                  <a:pt x="56591" y="92178"/>
                  <a:pt x="59357" y="84866"/>
                  <a:pt x="62889" y="83319"/>
                </a:cubicBezTo>
                <a:lnTo>
                  <a:pt x="62890" y="83290"/>
                </a:lnTo>
                <a:cubicBezTo>
                  <a:pt x="62942" y="83263"/>
                  <a:pt x="62995" y="83239"/>
                  <a:pt x="63050" y="83249"/>
                </a:cubicBezTo>
                <a:cubicBezTo>
                  <a:pt x="63357" y="83105"/>
                  <a:pt x="63671" y="83027"/>
                  <a:pt x="63989" y="83013"/>
                </a:cubicBezTo>
                <a:close/>
                <a:moveTo>
                  <a:pt x="47638" y="82971"/>
                </a:moveTo>
                <a:lnTo>
                  <a:pt x="47806" y="83013"/>
                </a:lnTo>
                <a:cubicBezTo>
                  <a:pt x="48125" y="83027"/>
                  <a:pt x="48439" y="83105"/>
                  <a:pt x="48746" y="83249"/>
                </a:cubicBezTo>
                <a:cubicBezTo>
                  <a:pt x="48801" y="83239"/>
                  <a:pt x="48853" y="83263"/>
                  <a:pt x="48906" y="83290"/>
                </a:cubicBezTo>
                <a:lnTo>
                  <a:pt x="48907" y="83319"/>
                </a:lnTo>
                <a:cubicBezTo>
                  <a:pt x="52439" y="84866"/>
                  <a:pt x="55205" y="92178"/>
                  <a:pt x="55700" y="101367"/>
                </a:cubicBezTo>
                <a:cubicBezTo>
                  <a:pt x="55701" y="101368"/>
                  <a:pt x="55703" y="101368"/>
                  <a:pt x="55705" y="101368"/>
                </a:cubicBezTo>
                <a:lnTo>
                  <a:pt x="55710" y="101542"/>
                </a:lnTo>
                <a:cubicBezTo>
                  <a:pt x="55760" y="102330"/>
                  <a:pt x="55784" y="103134"/>
                  <a:pt x="55783" y="103950"/>
                </a:cubicBezTo>
                <a:cubicBezTo>
                  <a:pt x="55796" y="104097"/>
                  <a:pt x="55797" y="104244"/>
                  <a:pt x="55797" y="104392"/>
                </a:cubicBezTo>
                <a:cubicBezTo>
                  <a:pt x="55797" y="104492"/>
                  <a:pt x="55797" y="104591"/>
                  <a:pt x="55791" y="104690"/>
                </a:cubicBezTo>
                <a:lnTo>
                  <a:pt x="55786" y="104689"/>
                </a:lnTo>
                <a:lnTo>
                  <a:pt x="55786" y="104702"/>
                </a:lnTo>
                <a:lnTo>
                  <a:pt x="55617" y="104660"/>
                </a:lnTo>
                <a:cubicBezTo>
                  <a:pt x="55299" y="104646"/>
                  <a:pt x="54985" y="104569"/>
                  <a:pt x="54678" y="104424"/>
                </a:cubicBezTo>
                <a:cubicBezTo>
                  <a:pt x="54623" y="104435"/>
                  <a:pt x="54571" y="104410"/>
                  <a:pt x="54519" y="104384"/>
                </a:cubicBezTo>
                <a:lnTo>
                  <a:pt x="54517" y="104354"/>
                </a:lnTo>
                <a:cubicBezTo>
                  <a:pt x="50985" y="102807"/>
                  <a:pt x="48219" y="95496"/>
                  <a:pt x="47725" y="86307"/>
                </a:cubicBezTo>
                <a:cubicBezTo>
                  <a:pt x="47723" y="86305"/>
                  <a:pt x="47721" y="86305"/>
                  <a:pt x="47720" y="86305"/>
                </a:cubicBezTo>
                <a:lnTo>
                  <a:pt x="47714" y="86131"/>
                </a:lnTo>
                <a:cubicBezTo>
                  <a:pt x="47664" y="85343"/>
                  <a:pt x="47640" y="84539"/>
                  <a:pt x="47641" y="83723"/>
                </a:cubicBezTo>
                <a:cubicBezTo>
                  <a:pt x="47628" y="83577"/>
                  <a:pt x="47627" y="83429"/>
                  <a:pt x="47627" y="83281"/>
                </a:cubicBezTo>
                <a:lnTo>
                  <a:pt x="47633" y="82983"/>
                </a:lnTo>
                <a:lnTo>
                  <a:pt x="47638" y="82984"/>
                </a:lnTo>
                <a:close/>
                <a:moveTo>
                  <a:pt x="47503" y="82971"/>
                </a:moveTo>
                <a:lnTo>
                  <a:pt x="47503" y="82984"/>
                </a:lnTo>
                <a:lnTo>
                  <a:pt x="47508" y="82983"/>
                </a:lnTo>
                <a:lnTo>
                  <a:pt x="47514" y="83281"/>
                </a:lnTo>
                <a:cubicBezTo>
                  <a:pt x="47514" y="83429"/>
                  <a:pt x="47513" y="83577"/>
                  <a:pt x="47500" y="83723"/>
                </a:cubicBezTo>
                <a:cubicBezTo>
                  <a:pt x="47500" y="84539"/>
                  <a:pt x="47476" y="85343"/>
                  <a:pt x="47427" y="86131"/>
                </a:cubicBezTo>
                <a:lnTo>
                  <a:pt x="47421" y="86305"/>
                </a:lnTo>
                <a:cubicBezTo>
                  <a:pt x="47420" y="86305"/>
                  <a:pt x="47418" y="86305"/>
                  <a:pt x="47416" y="86307"/>
                </a:cubicBezTo>
                <a:cubicBezTo>
                  <a:pt x="46921" y="95496"/>
                  <a:pt x="44155" y="102807"/>
                  <a:pt x="40623" y="104354"/>
                </a:cubicBezTo>
                <a:lnTo>
                  <a:pt x="40622" y="104384"/>
                </a:lnTo>
                <a:cubicBezTo>
                  <a:pt x="40570" y="104410"/>
                  <a:pt x="40517" y="104435"/>
                  <a:pt x="40463" y="104424"/>
                </a:cubicBezTo>
                <a:cubicBezTo>
                  <a:pt x="40156" y="104569"/>
                  <a:pt x="39842" y="104646"/>
                  <a:pt x="39523" y="104660"/>
                </a:cubicBezTo>
                <a:lnTo>
                  <a:pt x="39355" y="104702"/>
                </a:lnTo>
                <a:lnTo>
                  <a:pt x="39355" y="104689"/>
                </a:lnTo>
                <a:lnTo>
                  <a:pt x="39350" y="104690"/>
                </a:lnTo>
                <a:cubicBezTo>
                  <a:pt x="39344" y="104591"/>
                  <a:pt x="39344" y="104492"/>
                  <a:pt x="39344" y="104392"/>
                </a:cubicBezTo>
                <a:cubicBezTo>
                  <a:pt x="39344" y="104244"/>
                  <a:pt x="39344" y="104097"/>
                  <a:pt x="39357" y="103950"/>
                </a:cubicBezTo>
                <a:cubicBezTo>
                  <a:pt x="39357" y="103134"/>
                  <a:pt x="39381" y="102330"/>
                  <a:pt x="39431" y="101542"/>
                </a:cubicBezTo>
                <a:lnTo>
                  <a:pt x="39436" y="101368"/>
                </a:lnTo>
                <a:cubicBezTo>
                  <a:pt x="39438" y="101368"/>
                  <a:pt x="39439" y="101368"/>
                  <a:pt x="39441" y="101367"/>
                </a:cubicBezTo>
                <a:cubicBezTo>
                  <a:pt x="39936" y="92178"/>
                  <a:pt x="42702" y="84866"/>
                  <a:pt x="46234" y="83319"/>
                </a:cubicBezTo>
                <a:lnTo>
                  <a:pt x="46235" y="83290"/>
                </a:lnTo>
                <a:cubicBezTo>
                  <a:pt x="46287" y="83263"/>
                  <a:pt x="46340" y="83239"/>
                  <a:pt x="46395" y="83249"/>
                </a:cubicBezTo>
                <a:cubicBezTo>
                  <a:pt x="46702" y="83105"/>
                  <a:pt x="47016" y="83027"/>
                  <a:pt x="47334" y="83013"/>
                </a:cubicBezTo>
                <a:close/>
                <a:moveTo>
                  <a:pt x="30983" y="82971"/>
                </a:moveTo>
                <a:lnTo>
                  <a:pt x="31151" y="83013"/>
                </a:lnTo>
                <a:cubicBezTo>
                  <a:pt x="31470" y="83027"/>
                  <a:pt x="31784" y="83105"/>
                  <a:pt x="32091" y="83249"/>
                </a:cubicBezTo>
                <a:cubicBezTo>
                  <a:pt x="32146" y="83239"/>
                  <a:pt x="32198" y="83263"/>
                  <a:pt x="32251" y="83290"/>
                </a:cubicBezTo>
                <a:lnTo>
                  <a:pt x="32252" y="83319"/>
                </a:lnTo>
                <a:cubicBezTo>
                  <a:pt x="35784" y="84866"/>
                  <a:pt x="38550" y="92178"/>
                  <a:pt x="39045" y="101367"/>
                </a:cubicBezTo>
                <a:cubicBezTo>
                  <a:pt x="39046" y="101368"/>
                  <a:pt x="39048" y="101368"/>
                  <a:pt x="39050" y="101368"/>
                </a:cubicBezTo>
                <a:lnTo>
                  <a:pt x="39055" y="101542"/>
                </a:lnTo>
                <a:cubicBezTo>
                  <a:pt x="39105" y="102330"/>
                  <a:pt x="39129" y="103134"/>
                  <a:pt x="39128" y="103950"/>
                </a:cubicBezTo>
                <a:cubicBezTo>
                  <a:pt x="39141" y="104097"/>
                  <a:pt x="39142" y="104244"/>
                  <a:pt x="39142" y="104392"/>
                </a:cubicBezTo>
                <a:cubicBezTo>
                  <a:pt x="39142" y="104492"/>
                  <a:pt x="39142" y="104591"/>
                  <a:pt x="39136" y="104690"/>
                </a:cubicBezTo>
                <a:lnTo>
                  <a:pt x="39131" y="104689"/>
                </a:lnTo>
                <a:lnTo>
                  <a:pt x="39131" y="104702"/>
                </a:lnTo>
                <a:lnTo>
                  <a:pt x="38962" y="104660"/>
                </a:lnTo>
                <a:cubicBezTo>
                  <a:pt x="38644" y="104646"/>
                  <a:pt x="38330" y="104569"/>
                  <a:pt x="38023" y="104424"/>
                </a:cubicBezTo>
                <a:cubicBezTo>
                  <a:pt x="37968" y="104435"/>
                  <a:pt x="37916" y="104410"/>
                  <a:pt x="37864" y="104384"/>
                </a:cubicBezTo>
                <a:lnTo>
                  <a:pt x="37862" y="104354"/>
                </a:lnTo>
                <a:cubicBezTo>
                  <a:pt x="34330" y="102807"/>
                  <a:pt x="31564" y="95496"/>
                  <a:pt x="31069" y="86307"/>
                </a:cubicBezTo>
                <a:cubicBezTo>
                  <a:pt x="31068" y="86305"/>
                  <a:pt x="31066" y="86305"/>
                  <a:pt x="31065" y="86305"/>
                </a:cubicBezTo>
                <a:lnTo>
                  <a:pt x="31059" y="86131"/>
                </a:lnTo>
                <a:cubicBezTo>
                  <a:pt x="31009" y="85343"/>
                  <a:pt x="30985" y="84539"/>
                  <a:pt x="30986" y="83723"/>
                </a:cubicBezTo>
                <a:cubicBezTo>
                  <a:pt x="30973" y="83577"/>
                  <a:pt x="30972" y="83429"/>
                  <a:pt x="30972" y="83281"/>
                </a:cubicBezTo>
                <a:lnTo>
                  <a:pt x="30978" y="82983"/>
                </a:lnTo>
                <a:lnTo>
                  <a:pt x="30983" y="82984"/>
                </a:lnTo>
                <a:close/>
                <a:moveTo>
                  <a:pt x="30848" y="82971"/>
                </a:moveTo>
                <a:lnTo>
                  <a:pt x="30848" y="82984"/>
                </a:lnTo>
                <a:lnTo>
                  <a:pt x="30853" y="82983"/>
                </a:lnTo>
                <a:lnTo>
                  <a:pt x="30859" y="83281"/>
                </a:lnTo>
                <a:cubicBezTo>
                  <a:pt x="30859" y="83429"/>
                  <a:pt x="30858" y="83577"/>
                  <a:pt x="30845" y="83723"/>
                </a:cubicBezTo>
                <a:cubicBezTo>
                  <a:pt x="30845" y="84539"/>
                  <a:pt x="30821" y="85343"/>
                  <a:pt x="30772" y="86131"/>
                </a:cubicBezTo>
                <a:lnTo>
                  <a:pt x="30766" y="86305"/>
                </a:lnTo>
                <a:cubicBezTo>
                  <a:pt x="30765" y="86305"/>
                  <a:pt x="30763" y="86305"/>
                  <a:pt x="30761" y="86307"/>
                </a:cubicBezTo>
                <a:cubicBezTo>
                  <a:pt x="30266" y="95496"/>
                  <a:pt x="27500" y="102807"/>
                  <a:pt x="23968" y="104354"/>
                </a:cubicBezTo>
                <a:lnTo>
                  <a:pt x="23967" y="104384"/>
                </a:lnTo>
                <a:cubicBezTo>
                  <a:pt x="23915" y="104410"/>
                  <a:pt x="23862" y="104435"/>
                  <a:pt x="23808" y="104424"/>
                </a:cubicBezTo>
                <a:cubicBezTo>
                  <a:pt x="23501" y="104569"/>
                  <a:pt x="23187" y="104646"/>
                  <a:pt x="22868" y="104660"/>
                </a:cubicBezTo>
                <a:lnTo>
                  <a:pt x="22700" y="104702"/>
                </a:lnTo>
                <a:lnTo>
                  <a:pt x="22700" y="104689"/>
                </a:lnTo>
                <a:lnTo>
                  <a:pt x="22695" y="104690"/>
                </a:lnTo>
                <a:cubicBezTo>
                  <a:pt x="22689" y="104591"/>
                  <a:pt x="22689" y="104492"/>
                  <a:pt x="22689" y="104392"/>
                </a:cubicBezTo>
                <a:cubicBezTo>
                  <a:pt x="22689" y="104244"/>
                  <a:pt x="22689" y="104097"/>
                  <a:pt x="22702" y="103950"/>
                </a:cubicBezTo>
                <a:cubicBezTo>
                  <a:pt x="22702" y="103134"/>
                  <a:pt x="22726" y="102330"/>
                  <a:pt x="22776" y="101542"/>
                </a:cubicBezTo>
                <a:lnTo>
                  <a:pt x="22781" y="101368"/>
                </a:lnTo>
                <a:cubicBezTo>
                  <a:pt x="22783" y="101368"/>
                  <a:pt x="22784" y="101368"/>
                  <a:pt x="22786" y="101367"/>
                </a:cubicBezTo>
                <a:cubicBezTo>
                  <a:pt x="23281" y="92178"/>
                  <a:pt x="26047" y="84866"/>
                  <a:pt x="29579" y="83319"/>
                </a:cubicBezTo>
                <a:lnTo>
                  <a:pt x="29580" y="83290"/>
                </a:lnTo>
                <a:cubicBezTo>
                  <a:pt x="29632" y="83263"/>
                  <a:pt x="29685" y="83239"/>
                  <a:pt x="29740" y="83249"/>
                </a:cubicBezTo>
                <a:cubicBezTo>
                  <a:pt x="30047" y="83105"/>
                  <a:pt x="30361" y="83027"/>
                  <a:pt x="30679" y="83013"/>
                </a:cubicBezTo>
                <a:close/>
                <a:moveTo>
                  <a:pt x="14328" y="82971"/>
                </a:moveTo>
                <a:lnTo>
                  <a:pt x="14496" y="83013"/>
                </a:lnTo>
                <a:cubicBezTo>
                  <a:pt x="14815" y="83027"/>
                  <a:pt x="15129" y="83105"/>
                  <a:pt x="15436" y="83249"/>
                </a:cubicBezTo>
                <a:cubicBezTo>
                  <a:pt x="15491" y="83239"/>
                  <a:pt x="15543" y="83263"/>
                  <a:pt x="15596" y="83290"/>
                </a:cubicBezTo>
                <a:lnTo>
                  <a:pt x="15597" y="83319"/>
                </a:lnTo>
                <a:cubicBezTo>
                  <a:pt x="19129" y="84866"/>
                  <a:pt x="21895" y="92178"/>
                  <a:pt x="22390" y="101367"/>
                </a:cubicBezTo>
                <a:cubicBezTo>
                  <a:pt x="22391" y="101368"/>
                  <a:pt x="22393" y="101368"/>
                  <a:pt x="22395" y="101368"/>
                </a:cubicBezTo>
                <a:lnTo>
                  <a:pt x="22400" y="101542"/>
                </a:lnTo>
                <a:cubicBezTo>
                  <a:pt x="22450" y="102330"/>
                  <a:pt x="22474" y="103134"/>
                  <a:pt x="22473" y="103950"/>
                </a:cubicBezTo>
                <a:cubicBezTo>
                  <a:pt x="22486" y="104097"/>
                  <a:pt x="22487" y="104244"/>
                  <a:pt x="22487" y="104392"/>
                </a:cubicBezTo>
                <a:cubicBezTo>
                  <a:pt x="22487" y="104492"/>
                  <a:pt x="22487" y="104591"/>
                  <a:pt x="22481" y="104690"/>
                </a:cubicBezTo>
                <a:lnTo>
                  <a:pt x="22476" y="104689"/>
                </a:lnTo>
                <a:lnTo>
                  <a:pt x="22476" y="104702"/>
                </a:lnTo>
                <a:lnTo>
                  <a:pt x="22307" y="104660"/>
                </a:lnTo>
                <a:cubicBezTo>
                  <a:pt x="21989" y="104646"/>
                  <a:pt x="21675" y="104569"/>
                  <a:pt x="21368" y="104424"/>
                </a:cubicBezTo>
                <a:cubicBezTo>
                  <a:pt x="21313" y="104435"/>
                  <a:pt x="21261" y="104410"/>
                  <a:pt x="21209" y="104384"/>
                </a:cubicBezTo>
                <a:lnTo>
                  <a:pt x="21207" y="104354"/>
                </a:lnTo>
                <a:cubicBezTo>
                  <a:pt x="17675" y="102807"/>
                  <a:pt x="14909" y="95496"/>
                  <a:pt x="14414" y="86307"/>
                </a:cubicBezTo>
                <a:cubicBezTo>
                  <a:pt x="14413" y="86305"/>
                  <a:pt x="14411" y="86305"/>
                  <a:pt x="14409" y="86305"/>
                </a:cubicBezTo>
                <a:lnTo>
                  <a:pt x="14404" y="86131"/>
                </a:lnTo>
                <a:cubicBezTo>
                  <a:pt x="14354" y="85343"/>
                  <a:pt x="14330" y="84539"/>
                  <a:pt x="14331" y="83723"/>
                </a:cubicBezTo>
                <a:cubicBezTo>
                  <a:pt x="14318" y="83577"/>
                  <a:pt x="14317" y="83429"/>
                  <a:pt x="14317" y="83281"/>
                </a:cubicBezTo>
                <a:lnTo>
                  <a:pt x="14323" y="82983"/>
                </a:lnTo>
                <a:lnTo>
                  <a:pt x="14328" y="82984"/>
                </a:lnTo>
                <a:close/>
                <a:moveTo>
                  <a:pt x="14192" y="82971"/>
                </a:moveTo>
                <a:lnTo>
                  <a:pt x="14193" y="82984"/>
                </a:lnTo>
                <a:lnTo>
                  <a:pt x="14198" y="82983"/>
                </a:lnTo>
                <a:lnTo>
                  <a:pt x="14203" y="83281"/>
                </a:lnTo>
                <a:cubicBezTo>
                  <a:pt x="14203" y="83429"/>
                  <a:pt x="14203" y="83577"/>
                  <a:pt x="14190" y="83723"/>
                </a:cubicBezTo>
                <a:cubicBezTo>
                  <a:pt x="14190" y="84539"/>
                  <a:pt x="14166" y="85343"/>
                  <a:pt x="14117" y="86131"/>
                </a:cubicBezTo>
                <a:lnTo>
                  <a:pt x="14111" y="86305"/>
                </a:lnTo>
                <a:cubicBezTo>
                  <a:pt x="14110" y="86305"/>
                  <a:pt x="14108" y="86305"/>
                  <a:pt x="14106" y="86307"/>
                </a:cubicBezTo>
                <a:cubicBezTo>
                  <a:pt x="13611" y="95496"/>
                  <a:pt x="10845" y="102807"/>
                  <a:pt x="7313" y="104354"/>
                </a:cubicBezTo>
                <a:lnTo>
                  <a:pt x="7312" y="104384"/>
                </a:lnTo>
                <a:cubicBezTo>
                  <a:pt x="7260" y="104410"/>
                  <a:pt x="7207" y="104435"/>
                  <a:pt x="7153" y="104424"/>
                </a:cubicBezTo>
                <a:cubicBezTo>
                  <a:pt x="6846" y="104569"/>
                  <a:pt x="6532" y="104646"/>
                  <a:pt x="6213" y="104660"/>
                </a:cubicBezTo>
                <a:lnTo>
                  <a:pt x="6045" y="104702"/>
                </a:lnTo>
                <a:lnTo>
                  <a:pt x="6045" y="104689"/>
                </a:lnTo>
                <a:lnTo>
                  <a:pt x="6040" y="104690"/>
                </a:lnTo>
                <a:cubicBezTo>
                  <a:pt x="6034" y="104591"/>
                  <a:pt x="6034" y="104492"/>
                  <a:pt x="6034" y="104392"/>
                </a:cubicBezTo>
                <a:cubicBezTo>
                  <a:pt x="6034" y="104244"/>
                  <a:pt x="6034" y="104097"/>
                  <a:pt x="6047" y="103950"/>
                </a:cubicBezTo>
                <a:cubicBezTo>
                  <a:pt x="6047" y="103134"/>
                  <a:pt x="6071" y="102330"/>
                  <a:pt x="6121" y="101542"/>
                </a:cubicBezTo>
                <a:lnTo>
                  <a:pt x="6126" y="101368"/>
                </a:lnTo>
                <a:cubicBezTo>
                  <a:pt x="6128" y="101368"/>
                  <a:pt x="6129" y="101368"/>
                  <a:pt x="6131" y="101367"/>
                </a:cubicBezTo>
                <a:cubicBezTo>
                  <a:pt x="6626" y="92178"/>
                  <a:pt x="9392" y="84866"/>
                  <a:pt x="12924" y="83319"/>
                </a:cubicBezTo>
                <a:lnTo>
                  <a:pt x="12925" y="83290"/>
                </a:lnTo>
                <a:cubicBezTo>
                  <a:pt x="12977" y="83263"/>
                  <a:pt x="13030" y="83239"/>
                  <a:pt x="13085" y="83249"/>
                </a:cubicBezTo>
                <a:cubicBezTo>
                  <a:pt x="13392" y="83105"/>
                  <a:pt x="13706" y="83027"/>
                  <a:pt x="14024" y="83013"/>
                </a:cubicBezTo>
                <a:close/>
                <a:moveTo>
                  <a:pt x="107375" y="64236"/>
                </a:moveTo>
                <a:cubicBezTo>
                  <a:pt x="107899" y="71347"/>
                  <a:pt x="110014" y="76984"/>
                  <a:pt x="112723" y="78537"/>
                </a:cubicBezTo>
                <a:cubicBezTo>
                  <a:pt x="112198" y="71426"/>
                  <a:pt x="110084" y="65789"/>
                  <a:pt x="107375" y="64236"/>
                </a:cubicBezTo>
                <a:close/>
                <a:moveTo>
                  <a:pt x="104351" y="64236"/>
                </a:moveTo>
                <a:cubicBezTo>
                  <a:pt x="101642" y="65789"/>
                  <a:pt x="99528" y="71426"/>
                  <a:pt x="99003" y="78537"/>
                </a:cubicBezTo>
                <a:cubicBezTo>
                  <a:pt x="101712" y="76984"/>
                  <a:pt x="103827" y="71347"/>
                  <a:pt x="104351" y="64236"/>
                </a:cubicBezTo>
                <a:close/>
                <a:moveTo>
                  <a:pt x="90720" y="64236"/>
                </a:moveTo>
                <a:cubicBezTo>
                  <a:pt x="91244" y="71347"/>
                  <a:pt x="93359" y="76984"/>
                  <a:pt x="96068" y="78537"/>
                </a:cubicBezTo>
                <a:cubicBezTo>
                  <a:pt x="95543" y="71426"/>
                  <a:pt x="93429" y="65789"/>
                  <a:pt x="90720" y="64236"/>
                </a:cubicBezTo>
                <a:close/>
                <a:moveTo>
                  <a:pt x="87696" y="64236"/>
                </a:moveTo>
                <a:cubicBezTo>
                  <a:pt x="84987" y="65789"/>
                  <a:pt x="82873" y="71426"/>
                  <a:pt x="82348" y="78537"/>
                </a:cubicBezTo>
                <a:cubicBezTo>
                  <a:pt x="85057" y="76984"/>
                  <a:pt x="87172" y="71347"/>
                  <a:pt x="87696" y="64236"/>
                </a:cubicBezTo>
                <a:close/>
                <a:moveTo>
                  <a:pt x="74065" y="64236"/>
                </a:moveTo>
                <a:cubicBezTo>
                  <a:pt x="74589" y="71347"/>
                  <a:pt x="76704" y="76984"/>
                  <a:pt x="79413" y="78537"/>
                </a:cubicBezTo>
                <a:cubicBezTo>
                  <a:pt x="78888" y="71426"/>
                  <a:pt x="76774" y="65789"/>
                  <a:pt x="74065" y="64236"/>
                </a:cubicBezTo>
                <a:close/>
                <a:moveTo>
                  <a:pt x="71041" y="64236"/>
                </a:moveTo>
                <a:cubicBezTo>
                  <a:pt x="68332" y="65789"/>
                  <a:pt x="66218" y="71426"/>
                  <a:pt x="65693" y="78537"/>
                </a:cubicBezTo>
                <a:cubicBezTo>
                  <a:pt x="68402" y="76984"/>
                  <a:pt x="70517" y="71347"/>
                  <a:pt x="71041" y="64236"/>
                </a:cubicBezTo>
                <a:close/>
                <a:moveTo>
                  <a:pt x="57410" y="64236"/>
                </a:moveTo>
                <a:cubicBezTo>
                  <a:pt x="57934" y="71347"/>
                  <a:pt x="60049" y="76984"/>
                  <a:pt x="62758" y="78537"/>
                </a:cubicBezTo>
                <a:cubicBezTo>
                  <a:pt x="62233" y="71426"/>
                  <a:pt x="60119" y="65789"/>
                  <a:pt x="57410" y="64236"/>
                </a:cubicBezTo>
                <a:close/>
                <a:moveTo>
                  <a:pt x="54386" y="64236"/>
                </a:moveTo>
                <a:cubicBezTo>
                  <a:pt x="51677" y="65789"/>
                  <a:pt x="49563" y="71426"/>
                  <a:pt x="49038" y="78537"/>
                </a:cubicBezTo>
                <a:cubicBezTo>
                  <a:pt x="51747" y="76984"/>
                  <a:pt x="53862" y="71347"/>
                  <a:pt x="54386" y="64236"/>
                </a:cubicBezTo>
                <a:close/>
                <a:moveTo>
                  <a:pt x="40755" y="64236"/>
                </a:moveTo>
                <a:cubicBezTo>
                  <a:pt x="41279" y="71347"/>
                  <a:pt x="43394" y="76984"/>
                  <a:pt x="46102" y="78537"/>
                </a:cubicBezTo>
                <a:cubicBezTo>
                  <a:pt x="45578" y="71426"/>
                  <a:pt x="43464" y="65789"/>
                  <a:pt x="40755" y="64236"/>
                </a:cubicBezTo>
                <a:close/>
                <a:moveTo>
                  <a:pt x="37731" y="64236"/>
                </a:moveTo>
                <a:cubicBezTo>
                  <a:pt x="35022" y="65789"/>
                  <a:pt x="32908" y="71426"/>
                  <a:pt x="32383" y="78537"/>
                </a:cubicBezTo>
                <a:cubicBezTo>
                  <a:pt x="35092" y="76984"/>
                  <a:pt x="37206" y="71347"/>
                  <a:pt x="37731" y="64236"/>
                </a:cubicBezTo>
                <a:close/>
                <a:moveTo>
                  <a:pt x="24100" y="64236"/>
                </a:moveTo>
                <a:cubicBezTo>
                  <a:pt x="24624" y="71347"/>
                  <a:pt x="26739" y="76984"/>
                  <a:pt x="29447" y="78537"/>
                </a:cubicBezTo>
                <a:cubicBezTo>
                  <a:pt x="28923" y="71426"/>
                  <a:pt x="26808" y="65789"/>
                  <a:pt x="24100" y="64236"/>
                </a:cubicBezTo>
                <a:close/>
                <a:moveTo>
                  <a:pt x="21076" y="64236"/>
                </a:moveTo>
                <a:cubicBezTo>
                  <a:pt x="18367" y="65789"/>
                  <a:pt x="16253" y="71426"/>
                  <a:pt x="15728" y="78537"/>
                </a:cubicBezTo>
                <a:cubicBezTo>
                  <a:pt x="18437" y="76984"/>
                  <a:pt x="20551" y="71347"/>
                  <a:pt x="21076" y="64236"/>
                </a:cubicBezTo>
                <a:close/>
                <a:moveTo>
                  <a:pt x="7445" y="64236"/>
                </a:moveTo>
                <a:cubicBezTo>
                  <a:pt x="7969" y="71347"/>
                  <a:pt x="10084" y="76984"/>
                  <a:pt x="12792" y="78537"/>
                </a:cubicBezTo>
                <a:cubicBezTo>
                  <a:pt x="12268" y="71426"/>
                  <a:pt x="10153" y="65789"/>
                  <a:pt x="7445" y="64236"/>
                </a:cubicBezTo>
                <a:close/>
                <a:moveTo>
                  <a:pt x="120000" y="61538"/>
                </a:moveTo>
                <a:lnTo>
                  <a:pt x="120000" y="65030"/>
                </a:lnTo>
                <a:cubicBezTo>
                  <a:pt x="117783" y="67253"/>
                  <a:pt x="116116" y="72335"/>
                  <a:pt x="115658" y="78537"/>
                </a:cubicBezTo>
                <a:cubicBezTo>
                  <a:pt x="117480" y="77493"/>
                  <a:pt x="119032" y="74602"/>
                  <a:pt x="120000" y="70634"/>
                </a:cubicBezTo>
                <a:lnTo>
                  <a:pt x="120000" y="75924"/>
                </a:lnTo>
                <a:cubicBezTo>
                  <a:pt x="118816" y="79048"/>
                  <a:pt x="117264" y="81220"/>
                  <a:pt x="115527" y="81987"/>
                </a:cubicBezTo>
                <a:lnTo>
                  <a:pt x="115526" y="82017"/>
                </a:lnTo>
                <a:cubicBezTo>
                  <a:pt x="115473" y="82044"/>
                  <a:pt x="115421" y="82069"/>
                  <a:pt x="115366" y="82058"/>
                </a:cubicBezTo>
                <a:cubicBezTo>
                  <a:pt x="115059" y="82203"/>
                  <a:pt x="114746" y="82282"/>
                  <a:pt x="114427" y="82295"/>
                </a:cubicBezTo>
                <a:lnTo>
                  <a:pt x="114258" y="82338"/>
                </a:lnTo>
                <a:lnTo>
                  <a:pt x="114258" y="82325"/>
                </a:lnTo>
                <a:lnTo>
                  <a:pt x="114253" y="82326"/>
                </a:lnTo>
                <a:cubicBezTo>
                  <a:pt x="114248" y="82226"/>
                  <a:pt x="114247" y="82126"/>
                  <a:pt x="114247" y="82026"/>
                </a:cubicBezTo>
                <a:cubicBezTo>
                  <a:pt x="114247" y="81877"/>
                  <a:pt x="114248" y="81728"/>
                  <a:pt x="114261" y="81580"/>
                </a:cubicBezTo>
                <a:cubicBezTo>
                  <a:pt x="114260" y="80758"/>
                  <a:pt x="114285" y="79947"/>
                  <a:pt x="114334" y="79153"/>
                </a:cubicBezTo>
                <a:lnTo>
                  <a:pt x="114340" y="78978"/>
                </a:lnTo>
                <a:cubicBezTo>
                  <a:pt x="114341" y="78978"/>
                  <a:pt x="114343" y="78978"/>
                  <a:pt x="114345" y="78976"/>
                </a:cubicBezTo>
                <a:cubicBezTo>
                  <a:pt x="114785" y="70738"/>
                  <a:pt x="117022" y="63998"/>
                  <a:pt x="120000" y="61538"/>
                </a:cubicBezTo>
                <a:close/>
                <a:moveTo>
                  <a:pt x="105975" y="60435"/>
                </a:moveTo>
                <a:lnTo>
                  <a:pt x="106143" y="60478"/>
                </a:lnTo>
                <a:cubicBezTo>
                  <a:pt x="106462" y="60491"/>
                  <a:pt x="106776" y="60570"/>
                  <a:pt x="107083" y="60716"/>
                </a:cubicBezTo>
                <a:cubicBezTo>
                  <a:pt x="107138" y="60705"/>
                  <a:pt x="107190" y="60729"/>
                  <a:pt x="107242" y="60756"/>
                </a:cubicBezTo>
                <a:lnTo>
                  <a:pt x="107243" y="60786"/>
                </a:lnTo>
                <a:cubicBezTo>
                  <a:pt x="110775" y="62345"/>
                  <a:pt x="113542" y="69715"/>
                  <a:pt x="114036" y="78976"/>
                </a:cubicBezTo>
                <a:cubicBezTo>
                  <a:pt x="114038" y="78978"/>
                  <a:pt x="114040" y="78978"/>
                  <a:pt x="114041" y="78978"/>
                </a:cubicBezTo>
                <a:lnTo>
                  <a:pt x="114047" y="79153"/>
                </a:lnTo>
                <a:cubicBezTo>
                  <a:pt x="114097" y="79947"/>
                  <a:pt x="114121" y="80758"/>
                  <a:pt x="114120" y="81580"/>
                </a:cubicBezTo>
                <a:cubicBezTo>
                  <a:pt x="114133" y="81728"/>
                  <a:pt x="114134" y="81877"/>
                  <a:pt x="114134" y="82026"/>
                </a:cubicBezTo>
                <a:cubicBezTo>
                  <a:pt x="114134" y="82126"/>
                  <a:pt x="114133" y="82226"/>
                  <a:pt x="114128" y="82326"/>
                </a:cubicBezTo>
                <a:lnTo>
                  <a:pt x="114123" y="82325"/>
                </a:lnTo>
                <a:lnTo>
                  <a:pt x="114123" y="82338"/>
                </a:lnTo>
                <a:lnTo>
                  <a:pt x="113954" y="82295"/>
                </a:lnTo>
                <a:cubicBezTo>
                  <a:pt x="113636" y="82282"/>
                  <a:pt x="113322" y="82203"/>
                  <a:pt x="113015" y="82058"/>
                </a:cubicBezTo>
                <a:cubicBezTo>
                  <a:pt x="112960" y="82069"/>
                  <a:pt x="112908" y="82044"/>
                  <a:pt x="112855" y="82017"/>
                </a:cubicBezTo>
                <a:lnTo>
                  <a:pt x="112854" y="81987"/>
                </a:lnTo>
                <a:cubicBezTo>
                  <a:pt x="109322" y="80428"/>
                  <a:pt x="106556" y="73059"/>
                  <a:pt x="106061" y="63797"/>
                </a:cubicBezTo>
                <a:cubicBezTo>
                  <a:pt x="106060" y="63796"/>
                  <a:pt x="106058" y="63795"/>
                  <a:pt x="106056" y="63795"/>
                </a:cubicBezTo>
                <a:lnTo>
                  <a:pt x="106051" y="63620"/>
                </a:lnTo>
                <a:cubicBezTo>
                  <a:pt x="106001" y="62826"/>
                  <a:pt x="105977" y="62015"/>
                  <a:pt x="105977" y="61193"/>
                </a:cubicBezTo>
                <a:cubicBezTo>
                  <a:pt x="105965" y="61045"/>
                  <a:pt x="105964" y="60896"/>
                  <a:pt x="105964" y="60747"/>
                </a:cubicBezTo>
                <a:lnTo>
                  <a:pt x="105970" y="60447"/>
                </a:lnTo>
                <a:lnTo>
                  <a:pt x="105975" y="60448"/>
                </a:lnTo>
                <a:close/>
                <a:moveTo>
                  <a:pt x="105751" y="60435"/>
                </a:moveTo>
                <a:lnTo>
                  <a:pt x="105751" y="60448"/>
                </a:lnTo>
                <a:lnTo>
                  <a:pt x="105756" y="60447"/>
                </a:lnTo>
                <a:lnTo>
                  <a:pt x="105762" y="60747"/>
                </a:lnTo>
                <a:cubicBezTo>
                  <a:pt x="105762" y="60896"/>
                  <a:pt x="105761" y="61045"/>
                  <a:pt x="105749" y="61193"/>
                </a:cubicBezTo>
                <a:cubicBezTo>
                  <a:pt x="105749" y="62015"/>
                  <a:pt x="105725" y="62826"/>
                  <a:pt x="105675" y="63620"/>
                </a:cubicBezTo>
                <a:lnTo>
                  <a:pt x="105670" y="63795"/>
                </a:lnTo>
                <a:cubicBezTo>
                  <a:pt x="105668" y="63795"/>
                  <a:pt x="105666" y="63796"/>
                  <a:pt x="105665" y="63797"/>
                </a:cubicBezTo>
                <a:cubicBezTo>
                  <a:pt x="105170" y="73059"/>
                  <a:pt x="102404" y="80428"/>
                  <a:pt x="98872" y="81987"/>
                </a:cubicBezTo>
                <a:lnTo>
                  <a:pt x="98871" y="82017"/>
                </a:lnTo>
                <a:cubicBezTo>
                  <a:pt x="98818" y="82044"/>
                  <a:pt x="98766" y="82069"/>
                  <a:pt x="98711" y="82058"/>
                </a:cubicBezTo>
                <a:cubicBezTo>
                  <a:pt x="98404" y="82203"/>
                  <a:pt x="98090" y="82282"/>
                  <a:pt x="97772" y="82295"/>
                </a:cubicBezTo>
                <a:lnTo>
                  <a:pt x="97603" y="82338"/>
                </a:lnTo>
                <a:lnTo>
                  <a:pt x="97603" y="82325"/>
                </a:lnTo>
                <a:lnTo>
                  <a:pt x="97598" y="82326"/>
                </a:lnTo>
                <a:cubicBezTo>
                  <a:pt x="97593" y="82226"/>
                  <a:pt x="97592" y="82126"/>
                  <a:pt x="97592" y="82026"/>
                </a:cubicBezTo>
                <a:cubicBezTo>
                  <a:pt x="97592" y="81877"/>
                  <a:pt x="97593" y="81728"/>
                  <a:pt x="97606" y="81580"/>
                </a:cubicBezTo>
                <a:cubicBezTo>
                  <a:pt x="97605" y="80758"/>
                  <a:pt x="97630" y="79947"/>
                  <a:pt x="97679" y="79153"/>
                </a:cubicBezTo>
                <a:lnTo>
                  <a:pt x="97685" y="78978"/>
                </a:lnTo>
                <a:cubicBezTo>
                  <a:pt x="97686" y="78978"/>
                  <a:pt x="97688" y="78978"/>
                  <a:pt x="97690" y="78976"/>
                </a:cubicBezTo>
                <a:cubicBezTo>
                  <a:pt x="98184" y="69715"/>
                  <a:pt x="100951" y="62345"/>
                  <a:pt x="104483" y="60786"/>
                </a:cubicBezTo>
                <a:lnTo>
                  <a:pt x="104484" y="60756"/>
                </a:lnTo>
                <a:cubicBezTo>
                  <a:pt x="104536" y="60729"/>
                  <a:pt x="104588" y="60705"/>
                  <a:pt x="104643" y="60716"/>
                </a:cubicBezTo>
                <a:cubicBezTo>
                  <a:pt x="104950" y="60570"/>
                  <a:pt x="105264" y="60491"/>
                  <a:pt x="105583" y="60478"/>
                </a:cubicBezTo>
                <a:close/>
                <a:moveTo>
                  <a:pt x="89320" y="60435"/>
                </a:moveTo>
                <a:lnTo>
                  <a:pt x="89488" y="60478"/>
                </a:lnTo>
                <a:cubicBezTo>
                  <a:pt x="89807" y="60491"/>
                  <a:pt x="90121" y="60570"/>
                  <a:pt x="90428" y="60716"/>
                </a:cubicBezTo>
                <a:cubicBezTo>
                  <a:pt x="90483" y="60705"/>
                  <a:pt x="90535" y="60729"/>
                  <a:pt x="90587" y="60756"/>
                </a:cubicBezTo>
                <a:lnTo>
                  <a:pt x="90588" y="60786"/>
                </a:lnTo>
                <a:cubicBezTo>
                  <a:pt x="94120" y="62345"/>
                  <a:pt x="96887" y="69715"/>
                  <a:pt x="97381" y="78976"/>
                </a:cubicBezTo>
                <a:cubicBezTo>
                  <a:pt x="97383" y="78978"/>
                  <a:pt x="97385" y="78978"/>
                  <a:pt x="97386" y="78978"/>
                </a:cubicBezTo>
                <a:lnTo>
                  <a:pt x="97392" y="79153"/>
                </a:lnTo>
                <a:cubicBezTo>
                  <a:pt x="97441" y="79947"/>
                  <a:pt x="97466" y="80758"/>
                  <a:pt x="97465" y="81580"/>
                </a:cubicBezTo>
                <a:cubicBezTo>
                  <a:pt x="97478" y="81728"/>
                  <a:pt x="97479" y="81877"/>
                  <a:pt x="97479" y="82026"/>
                </a:cubicBezTo>
                <a:cubicBezTo>
                  <a:pt x="97479" y="82126"/>
                  <a:pt x="97478" y="82226"/>
                  <a:pt x="97473" y="82326"/>
                </a:cubicBezTo>
                <a:lnTo>
                  <a:pt x="97468" y="82325"/>
                </a:lnTo>
                <a:lnTo>
                  <a:pt x="97468" y="82338"/>
                </a:lnTo>
                <a:lnTo>
                  <a:pt x="97299" y="82295"/>
                </a:lnTo>
                <a:cubicBezTo>
                  <a:pt x="96981" y="82282"/>
                  <a:pt x="96667" y="82203"/>
                  <a:pt x="96360" y="82058"/>
                </a:cubicBezTo>
                <a:cubicBezTo>
                  <a:pt x="96305" y="82069"/>
                  <a:pt x="96253" y="82044"/>
                  <a:pt x="96200" y="82017"/>
                </a:cubicBezTo>
                <a:lnTo>
                  <a:pt x="96199" y="81987"/>
                </a:lnTo>
                <a:cubicBezTo>
                  <a:pt x="92667" y="80428"/>
                  <a:pt x="89901" y="73059"/>
                  <a:pt x="89406" y="63797"/>
                </a:cubicBezTo>
                <a:cubicBezTo>
                  <a:pt x="89405" y="63796"/>
                  <a:pt x="89403" y="63795"/>
                  <a:pt x="89401" y="63795"/>
                </a:cubicBezTo>
                <a:lnTo>
                  <a:pt x="89396" y="63620"/>
                </a:lnTo>
                <a:cubicBezTo>
                  <a:pt x="89346" y="62826"/>
                  <a:pt x="89322" y="62015"/>
                  <a:pt x="89322" y="61193"/>
                </a:cubicBezTo>
                <a:cubicBezTo>
                  <a:pt x="89310" y="61045"/>
                  <a:pt x="89309" y="60896"/>
                  <a:pt x="89309" y="60747"/>
                </a:cubicBezTo>
                <a:lnTo>
                  <a:pt x="89315" y="60447"/>
                </a:lnTo>
                <a:lnTo>
                  <a:pt x="89320" y="60448"/>
                </a:lnTo>
                <a:close/>
                <a:moveTo>
                  <a:pt x="89096" y="60435"/>
                </a:moveTo>
                <a:lnTo>
                  <a:pt x="89096" y="60448"/>
                </a:lnTo>
                <a:lnTo>
                  <a:pt x="89101" y="60447"/>
                </a:lnTo>
                <a:lnTo>
                  <a:pt x="89107" y="60747"/>
                </a:lnTo>
                <a:cubicBezTo>
                  <a:pt x="89107" y="60896"/>
                  <a:pt x="89106" y="61045"/>
                  <a:pt x="89094" y="61193"/>
                </a:cubicBezTo>
                <a:cubicBezTo>
                  <a:pt x="89094" y="62015"/>
                  <a:pt x="89070" y="62826"/>
                  <a:pt x="89020" y="63620"/>
                </a:cubicBezTo>
                <a:lnTo>
                  <a:pt x="89015" y="63795"/>
                </a:lnTo>
                <a:cubicBezTo>
                  <a:pt x="89013" y="63795"/>
                  <a:pt x="89011" y="63796"/>
                  <a:pt x="89010" y="63797"/>
                </a:cubicBezTo>
                <a:cubicBezTo>
                  <a:pt x="88515" y="73059"/>
                  <a:pt x="85749" y="80428"/>
                  <a:pt x="82217" y="81987"/>
                </a:cubicBezTo>
                <a:lnTo>
                  <a:pt x="82216" y="82017"/>
                </a:lnTo>
                <a:cubicBezTo>
                  <a:pt x="82163" y="82044"/>
                  <a:pt x="82111" y="82069"/>
                  <a:pt x="82056" y="82058"/>
                </a:cubicBezTo>
                <a:cubicBezTo>
                  <a:pt x="81749" y="82203"/>
                  <a:pt x="81435" y="82282"/>
                  <a:pt x="81117" y="82295"/>
                </a:cubicBezTo>
                <a:lnTo>
                  <a:pt x="80948" y="82338"/>
                </a:lnTo>
                <a:lnTo>
                  <a:pt x="80948" y="82325"/>
                </a:lnTo>
                <a:lnTo>
                  <a:pt x="80943" y="82326"/>
                </a:lnTo>
                <a:cubicBezTo>
                  <a:pt x="80938" y="82226"/>
                  <a:pt x="80937" y="82126"/>
                  <a:pt x="80937" y="82026"/>
                </a:cubicBezTo>
                <a:cubicBezTo>
                  <a:pt x="80937" y="81877"/>
                  <a:pt x="80938" y="81728"/>
                  <a:pt x="80951" y="81580"/>
                </a:cubicBezTo>
                <a:cubicBezTo>
                  <a:pt x="80950" y="80758"/>
                  <a:pt x="80975" y="79947"/>
                  <a:pt x="81024" y="79153"/>
                </a:cubicBezTo>
                <a:lnTo>
                  <a:pt x="81030" y="78978"/>
                </a:lnTo>
                <a:cubicBezTo>
                  <a:pt x="81031" y="78978"/>
                  <a:pt x="81033" y="78978"/>
                  <a:pt x="81035" y="78976"/>
                </a:cubicBezTo>
                <a:cubicBezTo>
                  <a:pt x="81529" y="69715"/>
                  <a:pt x="84296" y="62345"/>
                  <a:pt x="87828" y="60786"/>
                </a:cubicBezTo>
                <a:lnTo>
                  <a:pt x="87829" y="60756"/>
                </a:lnTo>
                <a:cubicBezTo>
                  <a:pt x="87881" y="60729"/>
                  <a:pt x="87933" y="60705"/>
                  <a:pt x="87988" y="60716"/>
                </a:cubicBezTo>
                <a:cubicBezTo>
                  <a:pt x="88295" y="60570"/>
                  <a:pt x="88609" y="60491"/>
                  <a:pt x="88928" y="60478"/>
                </a:cubicBezTo>
                <a:close/>
                <a:moveTo>
                  <a:pt x="72665" y="60435"/>
                </a:moveTo>
                <a:lnTo>
                  <a:pt x="72833" y="60478"/>
                </a:lnTo>
                <a:cubicBezTo>
                  <a:pt x="73152" y="60491"/>
                  <a:pt x="73466" y="60570"/>
                  <a:pt x="73773" y="60716"/>
                </a:cubicBezTo>
                <a:cubicBezTo>
                  <a:pt x="73828" y="60705"/>
                  <a:pt x="73880" y="60729"/>
                  <a:pt x="73932" y="60756"/>
                </a:cubicBezTo>
                <a:lnTo>
                  <a:pt x="73933" y="60786"/>
                </a:lnTo>
                <a:cubicBezTo>
                  <a:pt x="77465" y="62345"/>
                  <a:pt x="80232" y="69715"/>
                  <a:pt x="80726" y="78976"/>
                </a:cubicBezTo>
                <a:cubicBezTo>
                  <a:pt x="80728" y="78978"/>
                  <a:pt x="80730" y="78978"/>
                  <a:pt x="80731" y="78978"/>
                </a:cubicBezTo>
                <a:lnTo>
                  <a:pt x="80737" y="79153"/>
                </a:lnTo>
                <a:cubicBezTo>
                  <a:pt x="80786" y="79947"/>
                  <a:pt x="80811" y="80758"/>
                  <a:pt x="80810" y="81580"/>
                </a:cubicBezTo>
                <a:cubicBezTo>
                  <a:pt x="80823" y="81728"/>
                  <a:pt x="80824" y="81877"/>
                  <a:pt x="80824" y="82026"/>
                </a:cubicBezTo>
                <a:cubicBezTo>
                  <a:pt x="80824" y="82126"/>
                  <a:pt x="80823" y="82226"/>
                  <a:pt x="80818" y="82326"/>
                </a:cubicBezTo>
                <a:lnTo>
                  <a:pt x="80813" y="82325"/>
                </a:lnTo>
                <a:lnTo>
                  <a:pt x="80813" y="82338"/>
                </a:lnTo>
                <a:lnTo>
                  <a:pt x="80644" y="82295"/>
                </a:lnTo>
                <a:cubicBezTo>
                  <a:pt x="80326" y="82282"/>
                  <a:pt x="80012" y="82203"/>
                  <a:pt x="79705" y="82058"/>
                </a:cubicBezTo>
                <a:cubicBezTo>
                  <a:pt x="79650" y="82069"/>
                  <a:pt x="79598" y="82044"/>
                  <a:pt x="79545" y="82017"/>
                </a:cubicBezTo>
                <a:lnTo>
                  <a:pt x="79544" y="81987"/>
                </a:lnTo>
                <a:cubicBezTo>
                  <a:pt x="76012" y="80428"/>
                  <a:pt x="73246" y="73059"/>
                  <a:pt x="72751" y="63797"/>
                </a:cubicBezTo>
                <a:cubicBezTo>
                  <a:pt x="72750" y="63796"/>
                  <a:pt x="72748" y="63795"/>
                  <a:pt x="72746" y="63795"/>
                </a:cubicBezTo>
                <a:lnTo>
                  <a:pt x="72741" y="63620"/>
                </a:lnTo>
                <a:cubicBezTo>
                  <a:pt x="72691" y="62826"/>
                  <a:pt x="72667" y="62015"/>
                  <a:pt x="72667" y="61193"/>
                </a:cubicBezTo>
                <a:cubicBezTo>
                  <a:pt x="72655" y="61045"/>
                  <a:pt x="72654" y="60896"/>
                  <a:pt x="72654" y="60747"/>
                </a:cubicBezTo>
                <a:lnTo>
                  <a:pt x="72660" y="60447"/>
                </a:lnTo>
                <a:lnTo>
                  <a:pt x="72665" y="60448"/>
                </a:lnTo>
                <a:close/>
                <a:moveTo>
                  <a:pt x="72441" y="60435"/>
                </a:moveTo>
                <a:lnTo>
                  <a:pt x="72441" y="60448"/>
                </a:lnTo>
                <a:lnTo>
                  <a:pt x="72446" y="60447"/>
                </a:lnTo>
                <a:lnTo>
                  <a:pt x="72452" y="60747"/>
                </a:lnTo>
                <a:cubicBezTo>
                  <a:pt x="72452" y="60896"/>
                  <a:pt x="72451" y="61045"/>
                  <a:pt x="72439" y="61193"/>
                </a:cubicBezTo>
                <a:cubicBezTo>
                  <a:pt x="72439" y="62015"/>
                  <a:pt x="72415" y="62826"/>
                  <a:pt x="72365" y="63620"/>
                </a:cubicBezTo>
                <a:lnTo>
                  <a:pt x="72360" y="63795"/>
                </a:lnTo>
                <a:cubicBezTo>
                  <a:pt x="72358" y="63795"/>
                  <a:pt x="72356" y="63796"/>
                  <a:pt x="72355" y="63797"/>
                </a:cubicBezTo>
                <a:cubicBezTo>
                  <a:pt x="71860" y="73059"/>
                  <a:pt x="69094" y="80428"/>
                  <a:pt x="65562" y="81987"/>
                </a:cubicBezTo>
                <a:lnTo>
                  <a:pt x="65561" y="82017"/>
                </a:lnTo>
                <a:cubicBezTo>
                  <a:pt x="65508" y="82044"/>
                  <a:pt x="65456" y="82069"/>
                  <a:pt x="65401" y="82058"/>
                </a:cubicBezTo>
                <a:cubicBezTo>
                  <a:pt x="65094" y="82203"/>
                  <a:pt x="64780" y="82282"/>
                  <a:pt x="64462" y="82295"/>
                </a:cubicBezTo>
                <a:lnTo>
                  <a:pt x="64293" y="82338"/>
                </a:lnTo>
                <a:lnTo>
                  <a:pt x="64293" y="82325"/>
                </a:lnTo>
                <a:lnTo>
                  <a:pt x="64288" y="82326"/>
                </a:lnTo>
                <a:cubicBezTo>
                  <a:pt x="64283" y="82226"/>
                  <a:pt x="64282" y="82126"/>
                  <a:pt x="64282" y="82026"/>
                </a:cubicBezTo>
                <a:cubicBezTo>
                  <a:pt x="64282" y="81877"/>
                  <a:pt x="64283" y="81728"/>
                  <a:pt x="64296" y="81580"/>
                </a:cubicBezTo>
                <a:cubicBezTo>
                  <a:pt x="64295" y="80758"/>
                  <a:pt x="64319" y="79947"/>
                  <a:pt x="64369" y="79153"/>
                </a:cubicBezTo>
                <a:lnTo>
                  <a:pt x="64375" y="78978"/>
                </a:lnTo>
                <a:cubicBezTo>
                  <a:pt x="64376" y="78978"/>
                  <a:pt x="64378" y="78978"/>
                  <a:pt x="64380" y="78976"/>
                </a:cubicBezTo>
                <a:cubicBezTo>
                  <a:pt x="64874" y="69715"/>
                  <a:pt x="67641" y="62345"/>
                  <a:pt x="71173" y="60786"/>
                </a:cubicBezTo>
                <a:lnTo>
                  <a:pt x="71174" y="60756"/>
                </a:lnTo>
                <a:cubicBezTo>
                  <a:pt x="71226" y="60729"/>
                  <a:pt x="71278" y="60705"/>
                  <a:pt x="71333" y="60716"/>
                </a:cubicBezTo>
                <a:cubicBezTo>
                  <a:pt x="71640" y="60570"/>
                  <a:pt x="71954" y="60491"/>
                  <a:pt x="72273" y="60478"/>
                </a:cubicBezTo>
                <a:close/>
                <a:moveTo>
                  <a:pt x="56010" y="60435"/>
                </a:moveTo>
                <a:lnTo>
                  <a:pt x="56178" y="60478"/>
                </a:lnTo>
                <a:cubicBezTo>
                  <a:pt x="56497" y="60491"/>
                  <a:pt x="56811" y="60570"/>
                  <a:pt x="57118" y="60716"/>
                </a:cubicBezTo>
                <a:cubicBezTo>
                  <a:pt x="57173" y="60705"/>
                  <a:pt x="57225" y="60729"/>
                  <a:pt x="57277" y="60756"/>
                </a:cubicBezTo>
                <a:lnTo>
                  <a:pt x="57278" y="60786"/>
                </a:lnTo>
                <a:cubicBezTo>
                  <a:pt x="60810" y="62345"/>
                  <a:pt x="63577" y="69715"/>
                  <a:pt x="64071" y="78976"/>
                </a:cubicBezTo>
                <a:cubicBezTo>
                  <a:pt x="64073" y="78978"/>
                  <a:pt x="64075" y="78978"/>
                  <a:pt x="64076" y="78978"/>
                </a:cubicBezTo>
                <a:lnTo>
                  <a:pt x="64082" y="79153"/>
                </a:lnTo>
                <a:cubicBezTo>
                  <a:pt x="64131" y="79947"/>
                  <a:pt x="64156" y="80758"/>
                  <a:pt x="64155" y="81580"/>
                </a:cubicBezTo>
                <a:cubicBezTo>
                  <a:pt x="64168" y="81728"/>
                  <a:pt x="64169" y="81877"/>
                  <a:pt x="64169" y="82026"/>
                </a:cubicBezTo>
                <a:cubicBezTo>
                  <a:pt x="64169" y="82126"/>
                  <a:pt x="64168" y="82226"/>
                  <a:pt x="64163" y="82326"/>
                </a:cubicBezTo>
                <a:lnTo>
                  <a:pt x="64158" y="82325"/>
                </a:lnTo>
                <a:lnTo>
                  <a:pt x="64158" y="82338"/>
                </a:lnTo>
                <a:lnTo>
                  <a:pt x="63989" y="82295"/>
                </a:lnTo>
                <a:cubicBezTo>
                  <a:pt x="63670" y="82282"/>
                  <a:pt x="63357" y="82203"/>
                  <a:pt x="63050" y="82058"/>
                </a:cubicBezTo>
                <a:cubicBezTo>
                  <a:pt x="62995" y="82069"/>
                  <a:pt x="62943" y="82044"/>
                  <a:pt x="62890" y="82017"/>
                </a:cubicBezTo>
                <a:lnTo>
                  <a:pt x="62889" y="81987"/>
                </a:lnTo>
                <a:cubicBezTo>
                  <a:pt x="59357" y="80428"/>
                  <a:pt x="56591" y="73059"/>
                  <a:pt x="56096" y="63797"/>
                </a:cubicBezTo>
                <a:cubicBezTo>
                  <a:pt x="56095" y="63796"/>
                  <a:pt x="56093" y="63795"/>
                  <a:pt x="56091" y="63795"/>
                </a:cubicBezTo>
                <a:lnTo>
                  <a:pt x="56086" y="63620"/>
                </a:lnTo>
                <a:cubicBezTo>
                  <a:pt x="56036" y="62826"/>
                  <a:pt x="56012" y="62015"/>
                  <a:pt x="56012" y="61193"/>
                </a:cubicBezTo>
                <a:cubicBezTo>
                  <a:pt x="55999" y="61045"/>
                  <a:pt x="55999" y="60896"/>
                  <a:pt x="55999" y="60747"/>
                </a:cubicBezTo>
                <a:lnTo>
                  <a:pt x="56005" y="60447"/>
                </a:lnTo>
                <a:lnTo>
                  <a:pt x="56010" y="60448"/>
                </a:lnTo>
                <a:close/>
                <a:moveTo>
                  <a:pt x="55786" y="60435"/>
                </a:moveTo>
                <a:lnTo>
                  <a:pt x="55786" y="60448"/>
                </a:lnTo>
                <a:lnTo>
                  <a:pt x="55791" y="60447"/>
                </a:lnTo>
                <a:lnTo>
                  <a:pt x="55797" y="60747"/>
                </a:lnTo>
                <a:cubicBezTo>
                  <a:pt x="55797" y="60896"/>
                  <a:pt x="55796" y="61045"/>
                  <a:pt x="55783" y="61193"/>
                </a:cubicBezTo>
                <a:cubicBezTo>
                  <a:pt x="55784" y="62015"/>
                  <a:pt x="55760" y="62826"/>
                  <a:pt x="55710" y="63620"/>
                </a:cubicBezTo>
                <a:lnTo>
                  <a:pt x="55705" y="63795"/>
                </a:lnTo>
                <a:cubicBezTo>
                  <a:pt x="55703" y="63795"/>
                  <a:pt x="55701" y="63796"/>
                  <a:pt x="55700" y="63797"/>
                </a:cubicBezTo>
                <a:cubicBezTo>
                  <a:pt x="55205" y="73059"/>
                  <a:pt x="52439" y="80428"/>
                  <a:pt x="48907" y="81987"/>
                </a:cubicBezTo>
                <a:lnTo>
                  <a:pt x="48906" y="82017"/>
                </a:lnTo>
                <a:cubicBezTo>
                  <a:pt x="48853" y="82044"/>
                  <a:pt x="48801" y="82069"/>
                  <a:pt x="48746" y="82058"/>
                </a:cubicBezTo>
                <a:cubicBezTo>
                  <a:pt x="48439" y="82203"/>
                  <a:pt x="48125" y="82282"/>
                  <a:pt x="47807" y="82295"/>
                </a:cubicBezTo>
                <a:lnTo>
                  <a:pt x="47638" y="82338"/>
                </a:lnTo>
                <a:lnTo>
                  <a:pt x="47638" y="82325"/>
                </a:lnTo>
                <a:lnTo>
                  <a:pt x="47633" y="82326"/>
                </a:lnTo>
                <a:cubicBezTo>
                  <a:pt x="47628" y="82226"/>
                  <a:pt x="47627" y="82126"/>
                  <a:pt x="47627" y="82026"/>
                </a:cubicBezTo>
                <a:cubicBezTo>
                  <a:pt x="47627" y="81877"/>
                  <a:pt x="47628" y="81728"/>
                  <a:pt x="47641" y="81580"/>
                </a:cubicBezTo>
                <a:cubicBezTo>
                  <a:pt x="47640" y="80758"/>
                  <a:pt x="47664" y="79947"/>
                  <a:pt x="47714" y="79153"/>
                </a:cubicBezTo>
                <a:lnTo>
                  <a:pt x="47720" y="78978"/>
                </a:lnTo>
                <a:cubicBezTo>
                  <a:pt x="47721" y="78978"/>
                  <a:pt x="47723" y="78978"/>
                  <a:pt x="47725" y="78976"/>
                </a:cubicBezTo>
                <a:cubicBezTo>
                  <a:pt x="48219" y="69715"/>
                  <a:pt x="50985" y="62345"/>
                  <a:pt x="54517" y="60786"/>
                </a:cubicBezTo>
                <a:lnTo>
                  <a:pt x="54519" y="60756"/>
                </a:lnTo>
                <a:cubicBezTo>
                  <a:pt x="54571" y="60729"/>
                  <a:pt x="54623" y="60705"/>
                  <a:pt x="54678" y="60716"/>
                </a:cubicBezTo>
                <a:cubicBezTo>
                  <a:pt x="54985" y="60570"/>
                  <a:pt x="55299" y="60491"/>
                  <a:pt x="55618" y="60478"/>
                </a:cubicBezTo>
                <a:close/>
                <a:moveTo>
                  <a:pt x="39355" y="60435"/>
                </a:moveTo>
                <a:lnTo>
                  <a:pt x="39523" y="60478"/>
                </a:lnTo>
                <a:cubicBezTo>
                  <a:pt x="39842" y="60491"/>
                  <a:pt x="40156" y="60570"/>
                  <a:pt x="40463" y="60716"/>
                </a:cubicBezTo>
                <a:cubicBezTo>
                  <a:pt x="40518" y="60705"/>
                  <a:pt x="40570" y="60729"/>
                  <a:pt x="40622" y="60756"/>
                </a:cubicBezTo>
                <a:lnTo>
                  <a:pt x="40623" y="60786"/>
                </a:lnTo>
                <a:cubicBezTo>
                  <a:pt x="44155" y="62345"/>
                  <a:pt x="46921" y="69715"/>
                  <a:pt x="47416" y="78976"/>
                </a:cubicBezTo>
                <a:cubicBezTo>
                  <a:pt x="47418" y="78978"/>
                  <a:pt x="47420" y="78978"/>
                  <a:pt x="47421" y="78978"/>
                </a:cubicBezTo>
                <a:lnTo>
                  <a:pt x="47427" y="79153"/>
                </a:lnTo>
                <a:cubicBezTo>
                  <a:pt x="47476" y="79947"/>
                  <a:pt x="47500" y="80758"/>
                  <a:pt x="47500" y="81580"/>
                </a:cubicBezTo>
                <a:cubicBezTo>
                  <a:pt x="47513" y="81728"/>
                  <a:pt x="47514" y="81877"/>
                  <a:pt x="47514" y="82026"/>
                </a:cubicBezTo>
                <a:cubicBezTo>
                  <a:pt x="47514" y="82126"/>
                  <a:pt x="47513" y="82226"/>
                  <a:pt x="47508" y="82326"/>
                </a:cubicBezTo>
                <a:lnTo>
                  <a:pt x="47503" y="82325"/>
                </a:lnTo>
                <a:lnTo>
                  <a:pt x="47503" y="82338"/>
                </a:lnTo>
                <a:lnTo>
                  <a:pt x="47334" y="82295"/>
                </a:lnTo>
                <a:cubicBezTo>
                  <a:pt x="47015" y="82282"/>
                  <a:pt x="46702" y="82203"/>
                  <a:pt x="46395" y="82058"/>
                </a:cubicBezTo>
                <a:cubicBezTo>
                  <a:pt x="46340" y="82069"/>
                  <a:pt x="46288" y="82044"/>
                  <a:pt x="46235" y="82017"/>
                </a:cubicBezTo>
                <a:lnTo>
                  <a:pt x="46234" y="81987"/>
                </a:lnTo>
                <a:cubicBezTo>
                  <a:pt x="42702" y="80428"/>
                  <a:pt x="39936" y="73059"/>
                  <a:pt x="39441" y="63797"/>
                </a:cubicBezTo>
                <a:cubicBezTo>
                  <a:pt x="39439" y="63796"/>
                  <a:pt x="39438" y="63795"/>
                  <a:pt x="39436" y="63795"/>
                </a:cubicBezTo>
                <a:lnTo>
                  <a:pt x="39431" y="63620"/>
                </a:lnTo>
                <a:cubicBezTo>
                  <a:pt x="39381" y="62826"/>
                  <a:pt x="39357" y="62015"/>
                  <a:pt x="39357" y="61193"/>
                </a:cubicBezTo>
                <a:cubicBezTo>
                  <a:pt x="39344" y="61045"/>
                  <a:pt x="39344" y="60896"/>
                  <a:pt x="39344" y="60747"/>
                </a:cubicBezTo>
                <a:lnTo>
                  <a:pt x="39350" y="60447"/>
                </a:lnTo>
                <a:lnTo>
                  <a:pt x="39355" y="60448"/>
                </a:lnTo>
                <a:close/>
                <a:moveTo>
                  <a:pt x="39131" y="60435"/>
                </a:moveTo>
                <a:lnTo>
                  <a:pt x="39131" y="60448"/>
                </a:lnTo>
                <a:lnTo>
                  <a:pt x="39136" y="60447"/>
                </a:lnTo>
                <a:lnTo>
                  <a:pt x="39142" y="60747"/>
                </a:lnTo>
                <a:cubicBezTo>
                  <a:pt x="39142" y="60896"/>
                  <a:pt x="39141" y="61045"/>
                  <a:pt x="39128" y="61193"/>
                </a:cubicBezTo>
                <a:cubicBezTo>
                  <a:pt x="39129" y="62015"/>
                  <a:pt x="39105" y="62826"/>
                  <a:pt x="39055" y="63620"/>
                </a:cubicBezTo>
                <a:lnTo>
                  <a:pt x="39050" y="63795"/>
                </a:lnTo>
                <a:cubicBezTo>
                  <a:pt x="39048" y="63795"/>
                  <a:pt x="39046" y="63796"/>
                  <a:pt x="39045" y="63797"/>
                </a:cubicBezTo>
                <a:cubicBezTo>
                  <a:pt x="38550" y="73059"/>
                  <a:pt x="35784" y="80428"/>
                  <a:pt x="32252" y="81987"/>
                </a:cubicBezTo>
                <a:lnTo>
                  <a:pt x="32251" y="82017"/>
                </a:lnTo>
                <a:cubicBezTo>
                  <a:pt x="32198" y="82044"/>
                  <a:pt x="32146" y="82069"/>
                  <a:pt x="32091" y="82058"/>
                </a:cubicBezTo>
                <a:cubicBezTo>
                  <a:pt x="31784" y="82203"/>
                  <a:pt x="31470" y="82282"/>
                  <a:pt x="31152" y="82295"/>
                </a:cubicBezTo>
                <a:lnTo>
                  <a:pt x="30983" y="82338"/>
                </a:lnTo>
                <a:lnTo>
                  <a:pt x="30983" y="82325"/>
                </a:lnTo>
                <a:lnTo>
                  <a:pt x="30978" y="82326"/>
                </a:lnTo>
                <a:cubicBezTo>
                  <a:pt x="30972" y="82226"/>
                  <a:pt x="30972" y="82126"/>
                  <a:pt x="30972" y="82026"/>
                </a:cubicBezTo>
                <a:cubicBezTo>
                  <a:pt x="30972" y="81877"/>
                  <a:pt x="30973" y="81728"/>
                  <a:pt x="30986" y="81580"/>
                </a:cubicBezTo>
                <a:cubicBezTo>
                  <a:pt x="30985" y="80758"/>
                  <a:pt x="31009" y="79947"/>
                  <a:pt x="31059" y="79153"/>
                </a:cubicBezTo>
                <a:lnTo>
                  <a:pt x="31065" y="78978"/>
                </a:lnTo>
                <a:cubicBezTo>
                  <a:pt x="31066" y="78978"/>
                  <a:pt x="31068" y="78978"/>
                  <a:pt x="31069" y="78976"/>
                </a:cubicBezTo>
                <a:cubicBezTo>
                  <a:pt x="31564" y="69715"/>
                  <a:pt x="34330" y="62345"/>
                  <a:pt x="37862" y="60786"/>
                </a:cubicBezTo>
                <a:lnTo>
                  <a:pt x="37864" y="60756"/>
                </a:lnTo>
                <a:cubicBezTo>
                  <a:pt x="37916" y="60729"/>
                  <a:pt x="37968" y="60705"/>
                  <a:pt x="38023" y="60716"/>
                </a:cubicBezTo>
                <a:cubicBezTo>
                  <a:pt x="38330" y="60570"/>
                  <a:pt x="38644" y="60491"/>
                  <a:pt x="38963" y="60478"/>
                </a:cubicBezTo>
                <a:close/>
                <a:moveTo>
                  <a:pt x="22700" y="60435"/>
                </a:moveTo>
                <a:lnTo>
                  <a:pt x="22868" y="60478"/>
                </a:lnTo>
                <a:cubicBezTo>
                  <a:pt x="23187" y="60491"/>
                  <a:pt x="23501" y="60570"/>
                  <a:pt x="23808" y="60716"/>
                </a:cubicBezTo>
                <a:cubicBezTo>
                  <a:pt x="23862" y="60705"/>
                  <a:pt x="23915" y="60729"/>
                  <a:pt x="23967" y="60756"/>
                </a:cubicBezTo>
                <a:lnTo>
                  <a:pt x="23968" y="60786"/>
                </a:lnTo>
                <a:cubicBezTo>
                  <a:pt x="27500" y="62345"/>
                  <a:pt x="30266" y="69715"/>
                  <a:pt x="30761" y="78976"/>
                </a:cubicBezTo>
                <a:cubicBezTo>
                  <a:pt x="30763" y="78978"/>
                  <a:pt x="30765" y="78978"/>
                  <a:pt x="30766" y="78978"/>
                </a:cubicBezTo>
                <a:lnTo>
                  <a:pt x="30772" y="79153"/>
                </a:lnTo>
                <a:cubicBezTo>
                  <a:pt x="30821" y="79947"/>
                  <a:pt x="30845" y="80758"/>
                  <a:pt x="30845" y="81580"/>
                </a:cubicBezTo>
                <a:cubicBezTo>
                  <a:pt x="30858" y="81728"/>
                  <a:pt x="30859" y="81877"/>
                  <a:pt x="30859" y="82026"/>
                </a:cubicBezTo>
                <a:cubicBezTo>
                  <a:pt x="30859" y="82126"/>
                  <a:pt x="30858" y="82226"/>
                  <a:pt x="30853" y="82326"/>
                </a:cubicBezTo>
                <a:lnTo>
                  <a:pt x="30848" y="82325"/>
                </a:lnTo>
                <a:lnTo>
                  <a:pt x="30848" y="82338"/>
                </a:lnTo>
                <a:lnTo>
                  <a:pt x="30679" y="82295"/>
                </a:lnTo>
                <a:cubicBezTo>
                  <a:pt x="30360" y="82282"/>
                  <a:pt x="30047" y="82203"/>
                  <a:pt x="29740" y="82058"/>
                </a:cubicBezTo>
                <a:cubicBezTo>
                  <a:pt x="29685" y="82069"/>
                  <a:pt x="29632" y="82044"/>
                  <a:pt x="29580" y="82017"/>
                </a:cubicBezTo>
                <a:lnTo>
                  <a:pt x="29579" y="81987"/>
                </a:lnTo>
                <a:cubicBezTo>
                  <a:pt x="26047" y="80428"/>
                  <a:pt x="23281" y="73059"/>
                  <a:pt x="22786" y="63797"/>
                </a:cubicBezTo>
                <a:cubicBezTo>
                  <a:pt x="22784" y="63796"/>
                  <a:pt x="22783" y="63795"/>
                  <a:pt x="22781" y="63795"/>
                </a:cubicBezTo>
                <a:lnTo>
                  <a:pt x="22776" y="63620"/>
                </a:lnTo>
                <a:cubicBezTo>
                  <a:pt x="22726" y="62826"/>
                  <a:pt x="22702" y="62015"/>
                  <a:pt x="22702" y="61193"/>
                </a:cubicBezTo>
                <a:cubicBezTo>
                  <a:pt x="22689" y="61045"/>
                  <a:pt x="22689" y="60896"/>
                  <a:pt x="22689" y="60747"/>
                </a:cubicBezTo>
                <a:lnTo>
                  <a:pt x="22695" y="60447"/>
                </a:lnTo>
                <a:lnTo>
                  <a:pt x="22700" y="60448"/>
                </a:lnTo>
                <a:close/>
                <a:moveTo>
                  <a:pt x="22476" y="60435"/>
                </a:moveTo>
                <a:lnTo>
                  <a:pt x="22476" y="60448"/>
                </a:lnTo>
                <a:lnTo>
                  <a:pt x="22481" y="60447"/>
                </a:lnTo>
                <a:lnTo>
                  <a:pt x="22487" y="60747"/>
                </a:lnTo>
                <a:cubicBezTo>
                  <a:pt x="22487" y="60896"/>
                  <a:pt x="22486" y="61045"/>
                  <a:pt x="22473" y="61193"/>
                </a:cubicBezTo>
                <a:cubicBezTo>
                  <a:pt x="22474" y="62015"/>
                  <a:pt x="22450" y="62826"/>
                  <a:pt x="22400" y="63620"/>
                </a:cubicBezTo>
                <a:lnTo>
                  <a:pt x="22395" y="63795"/>
                </a:lnTo>
                <a:cubicBezTo>
                  <a:pt x="22393" y="63795"/>
                  <a:pt x="22391" y="63796"/>
                  <a:pt x="22390" y="63797"/>
                </a:cubicBezTo>
                <a:cubicBezTo>
                  <a:pt x="21895" y="73059"/>
                  <a:pt x="19129" y="80428"/>
                  <a:pt x="15597" y="81987"/>
                </a:cubicBezTo>
                <a:lnTo>
                  <a:pt x="15596" y="82017"/>
                </a:lnTo>
                <a:cubicBezTo>
                  <a:pt x="15543" y="82044"/>
                  <a:pt x="15491" y="82069"/>
                  <a:pt x="15436" y="82058"/>
                </a:cubicBezTo>
                <a:cubicBezTo>
                  <a:pt x="15129" y="82203"/>
                  <a:pt x="14815" y="82282"/>
                  <a:pt x="14497" y="82295"/>
                </a:cubicBezTo>
                <a:lnTo>
                  <a:pt x="14328" y="82338"/>
                </a:lnTo>
                <a:lnTo>
                  <a:pt x="14328" y="82325"/>
                </a:lnTo>
                <a:lnTo>
                  <a:pt x="14323" y="82326"/>
                </a:lnTo>
                <a:cubicBezTo>
                  <a:pt x="14317" y="82226"/>
                  <a:pt x="14317" y="82126"/>
                  <a:pt x="14317" y="82026"/>
                </a:cubicBezTo>
                <a:cubicBezTo>
                  <a:pt x="14317" y="81877"/>
                  <a:pt x="14318" y="81728"/>
                  <a:pt x="14331" y="81580"/>
                </a:cubicBezTo>
                <a:cubicBezTo>
                  <a:pt x="14330" y="80758"/>
                  <a:pt x="14354" y="79947"/>
                  <a:pt x="14404" y="79153"/>
                </a:cubicBezTo>
                <a:lnTo>
                  <a:pt x="14409" y="78978"/>
                </a:lnTo>
                <a:cubicBezTo>
                  <a:pt x="14411" y="78978"/>
                  <a:pt x="14413" y="78978"/>
                  <a:pt x="14414" y="78976"/>
                </a:cubicBezTo>
                <a:cubicBezTo>
                  <a:pt x="14909" y="69715"/>
                  <a:pt x="17675" y="62345"/>
                  <a:pt x="21207" y="60786"/>
                </a:cubicBezTo>
                <a:lnTo>
                  <a:pt x="21209" y="60756"/>
                </a:lnTo>
                <a:cubicBezTo>
                  <a:pt x="21261" y="60729"/>
                  <a:pt x="21313" y="60705"/>
                  <a:pt x="21368" y="60716"/>
                </a:cubicBezTo>
                <a:cubicBezTo>
                  <a:pt x="21675" y="60570"/>
                  <a:pt x="21989" y="60491"/>
                  <a:pt x="22308" y="60478"/>
                </a:cubicBezTo>
                <a:close/>
                <a:moveTo>
                  <a:pt x="6045" y="60435"/>
                </a:moveTo>
                <a:lnTo>
                  <a:pt x="6213" y="60478"/>
                </a:lnTo>
                <a:cubicBezTo>
                  <a:pt x="6532" y="60491"/>
                  <a:pt x="6846" y="60570"/>
                  <a:pt x="7153" y="60716"/>
                </a:cubicBezTo>
                <a:cubicBezTo>
                  <a:pt x="7207" y="60705"/>
                  <a:pt x="7260" y="60729"/>
                  <a:pt x="7312" y="60756"/>
                </a:cubicBezTo>
                <a:lnTo>
                  <a:pt x="7313" y="60786"/>
                </a:lnTo>
                <a:cubicBezTo>
                  <a:pt x="10845" y="62345"/>
                  <a:pt x="13611" y="69715"/>
                  <a:pt x="14106" y="78976"/>
                </a:cubicBezTo>
                <a:cubicBezTo>
                  <a:pt x="14108" y="78978"/>
                  <a:pt x="14110" y="78978"/>
                  <a:pt x="14111" y="78978"/>
                </a:cubicBezTo>
                <a:lnTo>
                  <a:pt x="14117" y="79153"/>
                </a:lnTo>
                <a:cubicBezTo>
                  <a:pt x="14166" y="79947"/>
                  <a:pt x="14190" y="80758"/>
                  <a:pt x="14190" y="81580"/>
                </a:cubicBezTo>
                <a:cubicBezTo>
                  <a:pt x="14203" y="81728"/>
                  <a:pt x="14204" y="81877"/>
                  <a:pt x="14204" y="82026"/>
                </a:cubicBezTo>
                <a:cubicBezTo>
                  <a:pt x="14204" y="82126"/>
                  <a:pt x="14203" y="82226"/>
                  <a:pt x="14198" y="82326"/>
                </a:cubicBezTo>
                <a:lnTo>
                  <a:pt x="14193" y="82325"/>
                </a:lnTo>
                <a:lnTo>
                  <a:pt x="14193" y="82338"/>
                </a:lnTo>
                <a:lnTo>
                  <a:pt x="14024" y="82295"/>
                </a:lnTo>
                <a:cubicBezTo>
                  <a:pt x="13705" y="82282"/>
                  <a:pt x="13392" y="82203"/>
                  <a:pt x="13085" y="82058"/>
                </a:cubicBezTo>
                <a:cubicBezTo>
                  <a:pt x="13030" y="82069"/>
                  <a:pt x="12977" y="82044"/>
                  <a:pt x="12925" y="82017"/>
                </a:cubicBezTo>
                <a:lnTo>
                  <a:pt x="12924" y="81987"/>
                </a:lnTo>
                <a:cubicBezTo>
                  <a:pt x="9392" y="80428"/>
                  <a:pt x="6626" y="73059"/>
                  <a:pt x="6131" y="63797"/>
                </a:cubicBezTo>
                <a:cubicBezTo>
                  <a:pt x="6129" y="63796"/>
                  <a:pt x="6128" y="63795"/>
                  <a:pt x="6126" y="63795"/>
                </a:cubicBezTo>
                <a:lnTo>
                  <a:pt x="6121" y="63620"/>
                </a:lnTo>
                <a:cubicBezTo>
                  <a:pt x="6071" y="62826"/>
                  <a:pt x="6047" y="62015"/>
                  <a:pt x="6047" y="61193"/>
                </a:cubicBezTo>
                <a:cubicBezTo>
                  <a:pt x="6034" y="61045"/>
                  <a:pt x="6034" y="60896"/>
                  <a:pt x="6034" y="60747"/>
                </a:cubicBezTo>
                <a:lnTo>
                  <a:pt x="6040" y="60447"/>
                </a:lnTo>
                <a:lnTo>
                  <a:pt x="6045" y="60448"/>
                </a:lnTo>
                <a:close/>
                <a:moveTo>
                  <a:pt x="5821" y="60435"/>
                </a:moveTo>
                <a:lnTo>
                  <a:pt x="5821" y="60448"/>
                </a:lnTo>
                <a:lnTo>
                  <a:pt x="5826" y="60447"/>
                </a:lnTo>
                <a:lnTo>
                  <a:pt x="5832" y="60747"/>
                </a:lnTo>
                <a:cubicBezTo>
                  <a:pt x="5832" y="60896"/>
                  <a:pt x="5831" y="61045"/>
                  <a:pt x="5818" y="61193"/>
                </a:cubicBezTo>
                <a:cubicBezTo>
                  <a:pt x="5819" y="62015"/>
                  <a:pt x="5795" y="62826"/>
                  <a:pt x="5745" y="63620"/>
                </a:cubicBezTo>
                <a:lnTo>
                  <a:pt x="5740" y="63795"/>
                </a:lnTo>
                <a:cubicBezTo>
                  <a:pt x="5738" y="63795"/>
                  <a:pt x="5736" y="63796"/>
                  <a:pt x="5735" y="63797"/>
                </a:cubicBezTo>
                <a:cubicBezTo>
                  <a:pt x="5291" y="72107"/>
                  <a:pt x="3018" y="78895"/>
                  <a:pt x="0" y="81288"/>
                </a:cubicBezTo>
                <a:lnTo>
                  <a:pt x="0" y="77815"/>
                </a:lnTo>
                <a:cubicBezTo>
                  <a:pt x="2256" y="75641"/>
                  <a:pt x="3958" y="70512"/>
                  <a:pt x="4421" y="64236"/>
                </a:cubicBezTo>
                <a:cubicBezTo>
                  <a:pt x="2548" y="65309"/>
                  <a:pt x="960" y="68335"/>
                  <a:pt x="0" y="72475"/>
                </a:cubicBezTo>
                <a:lnTo>
                  <a:pt x="0" y="67047"/>
                </a:lnTo>
                <a:cubicBezTo>
                  <a:pt x="1195" y="63821"/>
                  <a:pt x="2777" y="61570"/>
                  <a:pt x="4552" y="60786"/>
                </a:cubicBezTo>
                <a:lnTo>
                  <a:pt x="4554" y="60756"/>
                </a:lnTo>
                <a:cubicBezTo>
                  <a:pt x="4606" y="60729"/>
                  <a:pt x="4658" y="60705"/>
                  <a:pt x="4713" y="60716"/>
                </a:cubicBezTo>
                <a:cubicBezTo>
                  <a:pt x="5020" y="60570"/>
                  <a:pt x="5334" y="60491"/>
                  <a:pt x="5653" y="60478"/>
                </a:cubicBezTo>
                <a:close/>
                <a:moveTo>
                  <a:pt x="112723" y="42206"/>
                </a:moveTo>
                <a:cubicBezTo>
                  <a:pt x="110014" y="43747"/>
                  <a:pt x="107899" y="49340"/>
                  <a:pt x="107375" y="56395"/>
                </a:cubicBezTo>
                <a:cubicBezTo>
                  <a:pt x="110084" y="54855"/>
                  <a:pt x="112198" y="49261"/>
                  <a:pt x="112723" y="42206"/>
                </a:cubicBezTo>
                <a:close/>
                <a:moveTo>
                  <a:pt x="99003" y="42206"/>
                </a:moveTo>
                <a:cubicBezTo>
                  <a:pt x="99528" y="49261"/>
                  <a:pt x="101642" y="54855"/>
                  <a:pt x="104351" y="56395"/>
                </a:cubicBezTo>
                <a:cubicBezTo>
                  <a:pt x="103827" y="49340"/>
                  <a:pt x="101712" y="43747"/>
                  <a:pt x="99003" y="42206"/>
                </a:cubicBezTo>
                <a:close/>
                <a:moveTo>
                  <a:pt x="96068" y="42206"/>
                </a:moveTo>
                <a:cubicBezTo>
                  <a:pt x="93359" y="43747"/>
                  <a:pt x="91244" y="49340"/>
                  <a:pt x="90720" y="56395"/>
                </a:cubicBezTo>
                <a:cubicBezTo>
                  <a:pt x="93429" y="54855"/>
                  <a:pt x="95543" y="49261"/>
                  <a:pt x="96068" y="42206"/>
                </a:cubicBezTo>
                <a:close/>
                <a:moveTo>
                  <a:pt x="82348" y="42206"/>
                </a:moveTo>
                <a:cubicBezTo>
                  <a:pt x="82873" y="49261"/>
                  <a:pt x="84987" y="54855"/>
                  <a:pt x="87696" y="56395"/>
                </a:cubicBezTo>
                <a:cubicBezTo>
                  <a:pt x="87172" y="49340"/>
                  <a:pt x="85057" y="43747"/>
                  <a:pt x="82348" y="42206"/>
                </a:cubicBezTo>
                <a:close/>
                <a:moveTo>
                  <a:pt x="79413" y="42206"/>
                </a:moveTo>
                <a:cubicBezTo>
                  <a:pt x="76704" y="43747"/>
                  <a:pt x="74589" y="49340"/>
                  <a:pt x="74065" y="56395"/>
                </a:cubicBezTo>
                <a:cubicBezTo>
                  <a:pt x="76774" y="54855"/>
                  <a:pt x="78888" y="49261"/>
                  <a:pt x="79413" y="42206"/>
                </a:cubicBezTo>
                <a:close/>
                <a:moveTo>
                  <a:pt x="65693" y="42206"/>
                </a:moveTo>
                <a:cubicBezTo>
                  <a:pt x="66218" y="49261"/>
                  <a:pt x="68332" y="54855"/>
                  <a:pt x="71041" y="56395"/>
                </a:cubicBezTo>
                <a:cubicBezTo>
                  <a:pt x="70517" y="49340"/>
                  <a:pt x="68402" y="43747"/>
                  <a:pt x="65693" y="42206"/>
                </a:cubicBezTo>
                <a:close/>
                <a:moveTo>
                  <a:pt x="62757" y="42206"/>
                </a:moveTo>
                <a:cubicBezTo>
                  <a:pt x="60049" y="43747"/>
                  <a:pt x="57934" y="49340"/>
                  <a:pt x="57410" y="56395"/>
                </a:cubicBezTo>
                <a:cubicBezTo>
                  <a:pt x="60119" y="54855"/>
                  <a:pt x="62233" y="49261"/>
                  <a:pt x="62757" y="42206"/>
                </a:cubicBezTo>
                <a:close/>
                <a:moveTo>
                  <a:pt x="49038" y="42206"/>
                </a:moveTo>
                <a:cubicBezTo>
                  <a:pt x="49563" y="49261"/>
                  <a:pt x="51677" y="54855"/>
                  <a:pt x="54386" y="56395"/>
                </a:cubicBezTo>
                <a:cubicBezTo>
                  <a:pt x="53862" y="49340"/>
                  <a:pt x="51747" y="43747"/>
                  <a:pt x="49038" y="42206"/>
                </a:cubicBezTo>
                <a:close/>
                <a:moveTo>
                  <a:pt x="46102" y="42206"/>
                </a:moveTo>
                <a:cubicBezTo>
                  <a:pt x="43394" y="43747"/>
                  <a:pt x="41279" y="49340"/>
                  <a:pt x="40755" y="56395"/>
                </a:cubicBezTo>
                <a:cubicBezTo>
                  <a:pt x="43463" y="54855"/>
                  <a:pt x="45578" y="49261"/>
                  <a:pt x="46102" y="42206"/>
                </a:cubicBezTo>
                <a:close/>
                <a:moveTo>
                  <a:pt x="32383" y="42206"/>
                </a:moveTo>
                <a:cubicBezTo>
                  <a:pt x="32908" y="49261"/>
                  <a:pt x="35022" y="54855"/>
                  <a:pt x="37731" y="56395"/>
                </a:cubicBezTo>
                <a:cubicBezTo>
                  <a:pt x="37206" y="49340"/>
                  <a:pt x="35092" y="43747"/>
                  <a:pt x="32383" y="42206"/>
                </a:cubicBezTo>
                <a:close/>
                <a:moveTo>
                  <a:pt x="29447" y="42206"/>
                </a:moveTo>
                <a:cubicBezTo>
                  <a:pt x="26739" y="43747"/>
                  <a:pt x="24624" y="49340"/>
                  <a:pt x="24100" y="56395"/>
                </a:cubicBezTo>
                <a:cubicBezTo>
                  <a:pt x="26808" y="54855"/>
                  <a:pt x="28923" y="49261"/>
                  <a:pt x="29447" y="42206"/>
                </a:cubicBezTo>
                <a:close/>
                <a:moveTo>
                  <a:pt x="15728" y="42206"/>
                </a:moveTo>
                <a:cubicBezTo>
                  <a:pt x="16253" y="49261"/>
                  <a:pt x="18367" y="54855"/>
                  <a:pt x="21076" y="56395"/>
                </a:cubicBezTo>
                <a:cubicBezTo>
                  <a:pt x="20551" y="49340"/>
                  <a:pt x="18437" y="43747"/>
                  <a:pt x="15728" y="42206"/>
                </a:cubicBezTo>
                <a:close/>
                <a:moveTo>
                  <a:pt x="12792" y="42206"/>
                </a:moveTo>
                <a:cubicBezTo>
                  <a:pt x="10084" y="43747"/>
                  <a:pt x="7969" y="49340"/>
                  <a:pt x="7445" y="56395"/>
                </a:cubicBezTo>
                <a:cubicBezTo>
                  <a:pt x="10153" y="54855"/>
                  <a:pt x="12268" y="49261"/>
                  <a:pt x="12792" y="42206"/>
                </a:cubicBezTo>
                <a:close/>
                <a:moveTo>
                  <a:pt x="0" y="39477"/>
                </a:moveTo>
                <a:cubicBezTo>
                  <a:pt x="3018" y="41851"/>
                  <a:pt x="5291" y="48585"/>
                  <a:pt x="5735" y="56831"/>
                </a:cubicBezTo>
                <a:cubicBezTo>
                  <a:pt x="5736" y="56832"/>
                  <a:pt x="5738" y="56832"/>
                  <a:pt x="5740" y="56832"/>
                </a:cubicBezTo>
                <a:lnTo>
                  <a:pt x="5745" y="57006"/>
                </a:lnTo>
                <a:cubicBezTo>
                  <a:pt x="5795" y="57794"/>
                  <a:pt x="5819" y="58598"/>
                  <a:pt x="5818" y="59414"/>
                </a:cubicBezTo>
                <a:cubicBezTo>
                  <a:pt x="5831" y="59561"/>
                  <a:pt x="5832" y="59708"/>
                  <a:pt x="5832" y="59856"/>
                </a:cubicBezTo>
                <a:cubicBezTo>
                  <a:pt x="5832" y="59956"/>
                  <a:pt x="5832" y="60055"/>
                  <a:pt x="5826" y="60154"/>
                </a:cubicBezTo>
                <a:lnTo>
                  <a:pt x="5821" y="60153"/>
                </a:lnTo>
                <a:lnTo>
                  <a:pt x="5821" y="60166"/>
                </a:lnTo>
                <a:lnTo>
                  <a:pt x="5652" y="60124"/>
                </a:lnTo>
                <a:cubicBezTo>
                  <a:pt x="5334" y="60110"/>
                  <a:pt x="5020" y="60032"/>
                  <a:pt x="4713" y="59888"/>
                </a:cubicBezTo>
                <a:cubicBezTo>
                  <a:pt x="4658" y="59899"/>
                  <a:pt x="4606" y="59874"/>
                  <a:pt x="4554" y="59848"/>
                </a:cubicBezTo>
                <a:lnTo>
                  <a:pt x="4552" y="59818"/>
                </a:lnTo>
                <a:cubicBezTo>
                  <a:pt x="2777" y="59040"/>
                  <a:pt x="1195" y="56806"/>
                  <a:pt x="0" y="53606"/>
                </a:cubicBezTo>
                <a:lnTo>
                  <a:pt x="0" y="48221"/>
                </a:lnTo>
                <a:cubicBezTo>
                  <a:pt x="960" y="52329"/>
                  <a:pt x="2548" y="55330"/>
                  <a:pt x="4421" y="56395"/>
                </a:cubicBezTo>
                <a:cubicBezTo>
                  <a:pt x="3958" y="50168"/>
                  <a:pt x="2256" y="45080"/>
                  <a:pt x="0" y="42923"/>
                </a:cubicBezTo>
                <a:close/>
                <a:moveTo>
                  <a:pt x="114258" y="38435"/>
                </a:moveTo>
                <a:lnTo>
                  <a:pt x="114427" y="38477"/>
                </a:lnTo>
                <a:cubicBezTo>
                  <a:pt x="114745" y="38491"/>
                  <a:pt x="115059" y="38569"/>
                  <a:pt x="115366" y="38713"/>
                </a:cubicBezTo>
                <a:cubicBezTo>
                  <a:pt x="115421" y="38702"/>
                  <a:pt x="115473" y="38727"/>
                  <a:pt x="115526" y="38753"/>
                </a:cubicBezTo>
                <a:lnTo>
                  <a:pt x="115527" y="38783"/>
                </a:lnTo>
                <a:cubicBezTo>
                  <a:pt x="117264" y="39544"/>
                  <a:pt x="118816" y="41700"/>
                  <a:pt x="120000" y="44798"/>
                </a:cubicBezTo>
                <a:lnTo>
                  <a:pt x="120000" y="50048"/>
                </a:lnTo>
                <a:cubicBezTo>
                  <a:pt x="119032" y="46110"/>
                  <a:pt x="117480" y="43242"/>
                  <a:pt x="115658" y="42207"/>
                </a:cubicBezTo>
                <a:cubicBezTo>
                  <a:pt x="116116" y="48360"/>
                  <a:pt x="117783" y="53401"/>
                  <a:pt x="120000" y="55607"/>
                </a:cubicBezTo>
                <a:lnTo>
                  <a:pt x="120000" y="59072"/>
                </a:lnTo>
                <a:cubicBezTo>
                  <a:pt x="117022" y="56632"/>
                  <a:pt x="114785" y="49944"/>
                  <a:pt x="114345" y="41771"/>
                </a:cubicBezTo>
                <a:cubicBezTo>
                  <a:pt x="114343" y="41769"/>
                  <a:pt x="114341" y="41769"/>
                  <a:pt x="114340" y="41769"/>
                </a:cubicBezTo>
                <a:lnTo>
                  <a:pt x="114334" y="41595"/>
                </a:lnTo>
                <a:cubicBezTo>
                  <a:pt x="114285" y="40807"/>
                  <a:pt x="114260" y="40003"/>
                  <a:pt x="114261" y="39187"/>
                </a:cubicBezTo>
                <a:cubicBezTo>
                  <a:pt x="114248" y="39040"/>
                  <a:pt x="114247" y="38893"/>
                  <a:pt x="114247" y="38745"/>
                </a:cubicBezTo>
                <a:lnTo>
                  <a:pt x="114253" y="38447"/>
                </a:lnTo>
                <a:lnTo>
                  <a:pt x="114258" y="38448"/>
                </a:lnTo>
                <a:close/>
                <a:moveTo>
                  <a:pt x="114123" y="38435"/>
                </a:moveTo>
                <a:lnTo>
                  <a:pt x="114123" y="38448"/>
                </a:lnTo>
                <a:lnTo>
                  <a:pt x="114128" y="38447"/>
                </a:lnTo>
                <a:lnTo>
                  <a:pt x="114134" y="38745"/>
                </a:lnTo>
                <a:cubicBezTo>
                  <a:pt x="114134" y="38893"/>
                  <a:pt x="114133" y="39040"/>
                  <a:pt x="114120" y="39187"/>
                </a:cubicBezTo>
                <a:cubicBezTo>
                  <a:pt x="114121" y="40003"/>
                  <a:pt x="114096" y="40807"/>
                  <a:pt x="114047" y="41595"/>
                </a:cubicBezTo>
                <a:lnTo>
                  <a:pt x="114041" y="41769"/>
                </a:lnTo>
                <a:cubicBezTo>
                  <a:pt x="114040" y="41769"/>
                  <a:pt x="114038" y="41769"/>
                  <a:pt x="114036" y="41771"/>
                </a:cubicBezTo>
                <a:cubicBezTo>
                  <a:pt x="113542" y="50959"/>
                  <a:pt x="110775" y="58271"/>
                  <a:pt x="107243" y="59818"/>
                </a:cubicBezTo>
                <a:lnTo>
                  <a:pt x="107242" y="59848"/>
                </a:lnTo>
                <a:cubicBezTo>
                  <a:pt x="107190" y="59874"/>
                  <a:pt x="107138" y="59899"/>
                  <a:pt x="107083" y="59888"/>
                </a:cubicBezTo>
                <a:cubicBezTo>
                  <a:pt x="106776" y="60032"/>
                  <a:pt x="106462" y="60110"/>
                  <a:pt x="106143" y="60124"/>
                </a:cubicBezTo>
                <a:lnTo>
                  <a:pt x="105975" y="60166"/>
                </a:lnTo>
                <a:lnTo>
                  <a:pt x="105975" y="60153"/>
                </a:lnTo>
                <a:lnTo>
                  <a:pt x="105970" y="60154"/>
                </a:lnTo>
                <a:cubicBezTo>
                  <a:pt x="105964" y="60055"/>
                  <a:pt x="105964" y="59956"/>
                  <a:pt x="105964" y="59856"/>
                </a:cubicBezTo>
                <a:cubicBezTo>
                  <a:pt x="105964" y="59708"/>
                  <a:pt x="105965" y="59561"/>
                  <a:pt x="105977" y="59414"/>
                </a:cubicBezTo>
                <a:cubicBezTo>
                  <a:pt x="105977" y="58598"/>
                  <a:pt x="106001" y="57794"/>
                  <a:pt x="106051" y="57006"/>
                </a:cubicBezTo>
                <a:lnTo>
                  <a:pt x="106056" y="56832"/>
                </a:lnTo>
                <a:cubicBezTo>
                  <a:pt x="106058" y="56832"/>
                  <a:pt x="106060" y="56832"/>
                  <a:pt x="106061" y="56831"/>
                </a:cubicBezTo>
                <a:cubicBezTo>
                  <a:pt x="106556" y="47642"/>
                  <a:pt x="109322" y="40330"/>
                  <a:pt x="112854" y="38783"/>
                </a:cubicBezTo>
                <a:lnTo>
                  <a:pt x="112855" y="38753"/>
                </a:lnTo>
                <a:cubicBezTo>
                  <a:pt x="112908" y="38727"/>
                  <a:pt x="112960" y="38702"/>
                  <a:pt x="113015" y="38713"/>
                </a:cubicBezTo>
                <a:cubicBezTo>
                  <a:pt x="113322" y="38569"/>
                  <a:pt x="113636" y="38491"/>
                  <a:pt x="113955" y="38477"/>
                </a:cubicBezTo>
                <a:close/>
                <a:moveTo>
                  <a:pt x="97603" y="38435"/>
                </a:moveTo>
                <a:lnTo>
                  <a:pt x="97772" y="38477"/>
                </a:lnTo>
                <a:cubicBezTo>
                  <a:pt x="98090" y="38491"/>
                  <a:pt x="98404" y="38569"/>
                  <a:pt x="98711" y="38713"/>
                </a:cubicBezTo>
                <a:cubicBezTo>
                  <a:pt x="98766" y="38702"/>
                  <a:pt x="98818" y="38727"/>
                  <a:pt x="98871" y="38753"/>
                </a:cubicBezTo>
                <a:lnTo>
                  <a:pt x="98872" y="38783"/>
                </a:lnTo>
                <a:cubicBezTo>
                  <a:pt x="102404" y="40330"/>
                  <a:pt x="105170" y="47642"/>
                  <a:pt x="105665" y="56831"/>
                </a:cubicBezTo>
                <a:cubicBezTo>
                  <a:pt x="105666" y="56832"/>
                  <a:pt x="105668" y="56832"/>
                  <a:pt x="105670" y="56832"/>
                </a:cubicBezTo>
                <a:lnTo>
                  <a:pt x="105675" y="57006"/>
                </a:lnTo>
                <a:cubicBezTo>
                  <a:pt x="105725" y="57794"/>
                  <a:pt x="105749" y="58598"/>
                  <a:pt x="105749" y="59414"/>
                </a:cubicBezTo>
                <a:cubicBezTo>
                  <a:pt x="105761" y="59561"/>
                  <a:pt x="105762" y="59708"/>
                  <a:pt x="105762" y="59856"/>
                </a:cubicBezTo>
                <a:cubicBezTo>
                  <a:pt x="105762" y="59956"/>
                  <a:pt x="105762" y="60055"/>
                  <a:pt x="105756" y="60154"/>
                </a:cubicBezTo>
                <a:lnTo>
                  <a:pt x="105751" y="60153"/>
                </a:lnTo>
                <a:lnTo>
                  <a:pt x="105751" y="60166"/>
                </a:lnTo>
                <a:lnTo>
                  <a:pt x="105583" y="60124"/>
                </a:lnTo>
                <a:cubicBezTo>
                  <a:pt x="105264" y="60110"/>
                  <a:pt x="104950" y="60032"/>
                  <a:pt x="104643" y="59888"/>
                </a:cubicBezTo>
                <a:cubicBezTo>
                  <a:pt x="104588" y="59899"/>
                  <a:pt x="104536" y="59874"/>
                  <a:pt x="104484" y="59848"/>
                </a:cubicBezTo>
                <a:lnTo>
                  <a:pt x="104483" y="59818"/>
                </a:lnTo>
                <a:cubicBezTo>
                  <a:pt x="100951" y="58271"/>
                  <a:pt x="98184" y="50959"/>
                  <a:pt x="97690" y="41771"/>
                </a:cubicBezTo>
                <a:cubicBezTo>
                  <a:pt x="97688" y="41769"/>
                  <a:pt x="97686" y="41769"/>
                  <a:pt x="97685" y="41769"/>
                </a:cubicBezTo>
                <a:lnTo>
                  <a:pt x="97679" y="41595"/>
                </a:lnTo>
                <a:cubicBezTo>
                  <a:pt x="97630" y="40807"/>
                  <a:pt x="97605" y="40003"/>
                  <a:pt x="97606" y="39187"/>
                </a:cubicBezTo>
                <a:cubicBezTo>
                  <a:pt x="97593" y="39040"/>
                  <a:pt x="97592" y="38893"/>
                  <a:pt x="97592" y="38745"/>
                </a:cubicBezTo>
                <a:lnTo>
                  <a:pt x="97598" y="38447"/>
                </a:lnTo>
                <a:lnTo>
                  <a:pt x="97603" y="38448"/>
                </a:lnTo>
                <a:close/>
                <a:moveTo>
                  <a:pt x="97468" y="38435"/>
                </a:moveTo>
                <a:lnTo>
                  <a:pt x="97468" y="38448"/>
                </a:lnTo>
                <a:lnTo>
                  <a:pt x="97473" y="38447"/>
                </a:lnTo>
                <a:lnTo>
                  <a:pt x="97479" y="38745"/>
                </a:lnTo>
                <a:cubicBezTo>
                  <a:pt x="97479" y="38893"/>
                  <a:pt x="97478" y="39040"/>
                  <a:pt x="97465" y="39187"/>
                </a:cubicBezTo>
                <a:cubicBezTo>
                  <a:pt x="97466" y="40003"/>
                  <a:pt x="97441" y="40807"/>
                  <a:pt x="97392" y="41595"/>
                </a:cubicBezTo>
                <a:lnTo>
                  <a:pt x="97386" y="41769"/>
                </a:lnTo>
                <a:cubicBezTo>
                  <a:pt x="97385" y="41769"/>
                  <a:pt x="97383" y="41769"/>
                  <a:pt x="97381" y="41771"/>
                </a:cubicBezTo>
                <a:cubicBezTo>
                  <a:pt x="96887" y="50959"/>
                  <a:pt x="94120" y="58271"/>
                  <a:pt x="90588" y="59818"/>
                </a:cubicBezTo>
                <a:lnTo>
                  <a:pt x="90587" y="59848"/>
                </a:lnTo>
                <a:cubicBezTo>
                  <a:pt x="90535" y="59874"/>
                  <a:pt x="90483" y="59899"/>
                  <a:pt x="90428" y="59888"/>
                </a:cubicBezTo>
                <a:cubicBezTo>
                  <a:pt x="90121" y="60032"/>
                  <a:pt x="89807" y="60110"/>
                  <a:pt x="89488" y="60124"/>
                </a:cubicBezTo>
                <a:lnTo>
                  <a:pt x="89320" y="60166"/>
                </a:lnTo>
                <a:lnTo>
                  <a:pt x="89320" y="60153"/>
                </a:lnTo>
                <a:lnTo>
                  <a:pt x="89315" y="60154"/>
                </a:lnTo>
                <a:cubicBezTo>
                  <a:pt x="89309" y="60055"/>
                  <a:pt x="89309" y="59956"/>
                  <a:pt x="89309" y="59856"/>
                </a:cubicBezTo>
                <a:cubicBezTo>
                  <a:pt x="89309" y="59708"/>
                  <a:pt x="89310" y="59561"/>
                  <a:pt x="89322" y="59414"/>
                </a:cubicBezTo>
                <a:cubicBezTo>
                  <a:pt x="89322" y="58598"/>
                  <a:pt x="89346" y="57794"/>
                  <a:pt x="89396" y="57006"/>
                </a:cubicBezTo>
                <a:lnTo>
                  <a:pt x="89401" y="56832"/>
                </a:lnTo>
                <a:cubicBezTo>
                  <a:pt x="89403" y="56832"/>
                  <a:pt x="89405" y="56832"/>
                  <a:pt x="89406" y="56831"/>
                </a:cubicBezTo>
                <a:cubicBezTo>
                  <a:pt x="89901" y="47642"/>
                  <a:pt x="92667" y="40330"/>
                  <a:pt x="96199" y="38783"/>
                </a:cubicBezTo>
                <a:lnTo>
                  <a:pt x="96200" y="38753"/>
                </a:lnTo>
                <a:cubicBezTo>
                  <a:pt x="96253" y="38727"/>
                  <a:pt x="96305" y="38702"/>
                  <a:pt x="96360" y="38713"/>
                </a:cubicBezTo>
                <a:cubicBezTo>
                  <a:pt x="96667" y="38569"/>
                  <a:pt x="96981" y="38491"/>
                  <a:pt x="97299" y="38477"/>
                </a:cubicBezTo>
                <a:close/>
                <a:moveTo>
                  <a:pt x="80948" y="38435"/>
                </a:moveTo>
                <a:lnTo>
                  <a:pt x="81117" y="38477"/>
                </a:lnTo>
                <a:cubicBezTo>
                  <a:pt x="81435" y="38491"/>
                  <a:pt x="81749" y="38569"/>
                  <a:pt x="82056" y="38713"/>
                </a:cubicBezTo>
                <a:cubicBezTo>
                  <a:pt x="82111" y="38702"/>
                  <a:pt x="82163" y="38727"/>
                  <a:pt x="82216" y="38753"/>
                </a:cubicBezTo>
                <a:lnTo>
                  <a:pt x="82217" y="38783"/>
                </a:lnTo>
                <a:cubicBezTo>
                  <a:pt x="85749" y="40330"/>
                  <a:pt x="88515" y="47642"/>
                  <a:pt x="89010" y="56831"/>
                </a:cubicBezTo>
                <a:cubicBezTo>
                  <a:pt x="89011" y="56832"/>
                  <a:pt x="89013" y="56832"/>
                  <a:pt x="89015" y="56832"/>
                </a:cubicBezTo>
                <a:lnTo>
                  <a:pt x="89020" y="57006"/>
                </a:lnTo>
                <a:cubicBezTo>
                  <a:pt x="89070" y="57794"/>
                  <a:pt x="89094" y="58598"/>
                  <a:pt x="89094" y="59414"/>
                </a:cubicBezTo>
                <a:cubicBezTo>
                  <a:pt x="89106" y="59561"/>
                  <a:pt x="89107" y="59708"/>
                  <a:pt x="89107" y="59856"/>
                </a:cubicBezTo>
                <a:cubicBezTo>
                  <a:pt x="89107" y="59956"/>
                  <a:pt x="89107" y="60055"/>
                  <a:pt x="89101" y="60154"/>
                </a:cubicBezTo>
                <a:lnTo>
                  <a:pt x="89096" y="60153"/>
                </a:lnTo>
                <a:lnTo>
                  <a:pt x="89096" y="60166"/>
                </a:lnTo>
                <a:lnTo>
                  <a:pt x="88928" y="60124"/>
                </a:lnTo>
                <a:cubicBezTo>
                  <a:pt x="88609" y="60110"/>
                  <a:pt x="88295" y="60032"/>
                  <a:pt x="87988" y="59888"/>
                </a:cubicBezTo>
                <a:cubicBezTo>
                  <a:pt x="87933" y="59899"/>
                  <a:pt x="87881" y="59874"/>
                  <a:pt x="87829" y="59848"/>
                </a:cubicBezTo>
                <a:lnTo>
                  <a:pt x="87828" y="59818"/>
                </a:lnTo>
                <a:cubicBezTo>
                  <a:pt x="84296" y="58271"/>
                  <a:pt x="81529" y="50959"/>
                  <a:pt x="81035" y="41771"/>
                </a:cubicBezTo>
                <a:cubicBezTo>
                  <a:pt x="81033" y="41769"/>
                  <a:pt x="81031" y="41769"/>
                  <a:pt x="81030" y="41769"/>
                </a:cubicBezTo>
                <a:lnTo>
                  <a:pt x="81024" y="41595"/>
                </a:lnTo>
                <a:cubicBezTo>
                  <a:pt x="80975" y="40807"/>
                  <a:pt x="80950" y="40003"/>
                  <a:pt x="80951" y="39187"/>
                </a:cubicBezTo>
                <a:cubicBezTo>
                  <a:pt x="80938" y="39040"/>
                  <a:pt x="80937" y="38893"/>
                  <a:pt x="80937" y="38745"/>
                </a:cubicBezTo>
                <a:lnTo>
                  <a:pt x="80943" y="38447"/>
                </a:lnTo>
                <a:lnTo>
                  <a:pt x="80948" y="38448"/>
                </a:lnTo>
                <a:close/>
                <a:moveTo>
                  <a:pt x="80813" y="38435"/>
                </a:moveTo>
                <a:lnTo>
                  <a:pt x="80813" y="38448"/>
                </a:lnTo>
                <a:lnTo>
                  <a:pt x="80818" y="38447"/>
                </a:lnTo>
                <a:lnTo>
                  <a:pt x="80824" y="38745"/>
                </a:lnTo>
                <a:cubicBezTo>
                  <a:pt x="80824" y="38893"/>
                  <a:pt x="80823" y="39040"/>
                  <a:pt x="80810" y="39187"/>
                </a:cubicBezTo>
                <a:cubicBezTo>
                  <a:pt x="80811" y="40003"/>
                  <a:pt x="80786" y="40807"/>
                  <a:pt x="80737" y="41595"/>
                </a:cubicBezTo>
                <a:lnTo>
                  <a:pt x="80731" y="41769"/>
                </a:lnTo>
                <a:cubicBezTo>
                  <a:pt x="80730" y="41769"/>
                  <a:pt x="80728" y="41769"/>
                  <a:pt x="80726" y="41771"/>
                </a:cubicBezTo>
                <a:cubicBezTo>
                  <a:pt x="80232" y="50959"/>
                  <a:pt x="77465" y="58271"/>
                  <a:pt x="73933" y="59818"/>
                </a:cubicBezTo>
                <a:lnTo>
                  <a:pt x="73932" y="59848"/>
                </a:lnTo>
                <a:cubicBezTo>
                  <a:pt x="73880" y="59874"/>
                  <a:pt x="73828" y="59899"/>
                  <a:pt x="73773" y="59888"/>
                </a:cubicBezTo>
                <a:cubicBezTo>
                  <a:pt x="73466" y="60032"/>
                  <a:pt x="73152" y="60110"/>
                  <a:pt x="72833" y="60124"/>
                </a:cubicBezTo>
                <a:lnTo>
                  <a:pt x="72665" y="60166"/>
                </a:lnTo>
                <a:lnTo>
                  <a:pt x="72665" y="60153"/>
                </a:lnTo>
                <a:lnTo>
                  <a:pt x="72660" y="60154"/>
                </a:lnTo>
                <a:cubicBezTo>
                  <a:pt x="72654" y="60055"/>
                  <a:pt x="72654" y="59956"/>
                  <a:pt x="72654" y="59856"/>
                </a:cubicBezTo>
                <a:cubicBezTo>
                  <a:pt x="72654" y="59708"/>
                  <a:pt x="72654" y="59561"/>
                  <a:pt x="72667" y="59414"/>
                </a:cubicBezTo>
                <a:cubicBezTo>
                  <a:pt x="72667" y="58598"/>
                  <a:pt x="72691" y="57794"/>
                  <a:pt x="72741" y="57006"/>
                </a:cubicBezTo>
                <a:lnTo>
                  <a:pt x="72746" y="56832"/>
                </a:lnTo>
                <a:cubicBezTo>
                  <a:pt x="72748" y="56832"/>
                  <a:pt x="72750" y="56832"/>
                  <a:pt x="72751" y="56831"/>
                </a:cubicBezTo>
                <a:cubicBezTo>
                  <a:pt x="73246" y="47642"/>
                  <a:pt x="76012" y="40330"/>
                  <a:pt x="79544" y="38783"/>
                </a:cubicBezTo>
                <a:lnTo>
                  <a:pt x="79545" y="38753"/>
                </a:lnTo>
                <a:cubicBezTo>
                  <a:pt x="79598" y="38727"/>
                  <a:pt x="79650" y="38702"/>
                  <a:pt x="79705" y="38713"/>
                </a:cubicBezTo>
                <a:cubicBezTo>
                  <a:pt x="80012" y="38569"/>
                  <a:pt x="80326" y="38491"/>
                  <a:pt x="80644" y="38477"/>
                </a:cubicBezTo>
                <a:close/>
                <a:moveTo>
                  <a:pt x="64293" y="38435"/>
                </a:moveTo>
                <a:lnTo>
                  <a:pt x="64461" y="38477"/>
                </a:lnTo>
                <a:cubicBezTo>
                  <a:pt x="64780" y="38491"/>
                  <a:pt x="65094" y="38569"/>
                  <a:pt x="65401" y="38713"/>
                </a:cubicBezTo>
                <a:cubicBezTo>
                  <a:pt x="65456" y="38702"/>
                  <a:pt x="65508" y="38727"/>
                  <a:pt x="65561" y="38753"/>
                </a:cubicBezTo>
                <a:lnTo>
                  <a:pt x="65562" y="38783"/>
                </a:lnTo>
                <a:cubicBezTo>
                  <a:pt x="69094" y="40330"/>
                  <a:pt x="71860" y="47642"/>
                  <a:pt x="72355" y="56831"/>
                </a:cubicBezTo>
                <a:cubicBezTo>
                  <a:pt x="72356" y="56832"/>
                  <a:pt x="72358" y="56832"/>
                  <a:pt x="72360" y="56832"/>
                </a:cubicBezTo>
                <a:lnTo>
                  <a:pt x="72365" y="57006"/>
                </a:lnTo>
                <a:cubicBezTo>
                  <a:pt x="72415" y="57794"/>
                  <a:pt x="72439" y="58598"/>
                  <a:pt x="72439" y="59414"/>
                </a:cubicBezTo>
                <a:cubicBezTo>
                  <a:pt x="72451" y="59561"/>
                  <a:pt x="72452" y="59708"/>
                  <a:pt x="72452" y="59856"/>
                </a:cubicBezTo>
                <a:cubicBezTo>
                  <a:pt x="72452" y="59956"/>
                  <a:pt x="72452" y="60055"/>
                  <a:pt x="72446" y="60154"/>
                </a:cubicBezTo>
                <a:lnTo>
                  <a:pt x="72441" y="60153"/>
                </a:lnTo>
                <a:lnTo>
                  <a:pt x="72441" y="60166"/>
                </a:lnTo>
                <a:lnTo>
                  <a:pt x="72273" y="60124"/>
                </a:lnTo>
                <a:cubicBezTo>
                  <a:pt x="71954" y="60110"/>
                  <a:pt x="71640" y="60032"/>
                  <a:pt x="71333" y="59888"/>
                </a:cubicBezTo>
                <a:cubicBezTo>
                  <a:pt x="71278" y="59899"/>
                  <a:pt x="71226" y="59874"/>
                  <a:pt x="71174" y="59848"/>
                </a:cubicBezTo>
                <a:lnTo>
                  <a:pt x="71173" y="59818"/>
                </a:lnTo>
                <a:cubicBezTo>
                  <a:pt x="67641" y="58271"/>
                  <a:pt x="64874" y="50959"/>
                  <a:pt x="64380" y="41771"/>
                </a:cubicBezTo>
                <a:cubicBezTo>
                  <a:pt x="64378" y="41769"/>
                  <a:pt x="64376" y="41769"/>
                  <a:pt x="64375" y="41769"/>
                </a:cubicBezTo>
                <a:lnTo>
                  <a:pt x="64369" y="41595"/>
                </a:lnTo>
                <a:cubicBezTo>
                  <a:pt x="64319" y="40807"/>
                  <a:pt x="64295" y="40003"/>
                  <a:pt x="64296" y="39187"/>
                </a:cubicBezTo>
                <a:cubicBezTo>
                  <a:pt x="64283" y="39040"/>
                  <a:pt x="64282" y="38893"/>
                  <a:pt x="64282" y="38745"/>
                </a:cubicBezTo>
                <a:lnTo>
                  <a:pt x="64288" y="38447"/>
                </a:lnTo>
                <a:lnTo>
                  <a:pt x="64293" y="38448"/>
                </a:lnTo>
                <a:close/>
                <a:moveTo>
                  <a:pt x="64158" y="38435"/>
                </a:moveTo>
                <a:lnTo>
                  <a:pt x="64158" y="38448"/>
                </a:lnTo>
                <a:lnTo>
                  <a:pt x="64163" y="38447"/>
                </a:lnTo>
                <a:lnTo>
                  <a:pt x="64169" y="38745"/>
                </a:lnTo>
                <a:cubicBezTo>
                  <a:pt x="64169" y="38893"/>
                  <a:pt x="64168" y="39040"/>
                  <a:pt x="64155" y="39187"/>
                </a:cubicBezTo>
                <a:cubicBezTo>
                  <a:pt x="64156" y="40003"/>
                  <a:pt x="64131" y="40807"/>
                  <a:pt x="64082" y="41595"/>
                </a:cubicBezTo>
                <a:lnTo>
                  <a:pt x="64076" y="41769"/>
                </a:lnTo>
                <a:cubicBezTo>
                  <a:pt x="64075" y="41769"/>
                  <a:pt x="64073" y="41769"/>
                  <a:pt x="64071" y="41771"/>
                </a:cubicBezTo>
                <a:cubicBezTo>
                  <a:pt x="63576" y="50959"/>
                  <a:pt x="60810" y="58271"/>
                  <a:pt x="57278" y="59818"/>
                </a:cubicBezTo>
                <a:lnTo>
                  <a:pt x="57277" y="59848"/>
                </a:lnTo>
                <a:cubicBezTo>
                  <a:pt x="57225" y="59874"/>
                  <a:pt x="57172" y="59899"/>
                  <a:pt x="57118" y="59888"/>
                </a:cubicBezTo>
                <a:cubicBezTo>
                  <a:pt x="56811" y="60032"/>
                  <a:pt x="56497" y="60110"/>
                  <a:pt x="56178" y="60124"/>
                </a:cubicBezTo>
                <a:lnTo>
                  <a:pt x="56010" y="60166"/>
                </a:lnTo>
                <a:lnTo>
                  <a:pt x="56010" y="60153"/>
                </a:lnTo>
                <a:lnTo>
                  <a:pt x="56005" y="60154"/>
                </a:lnTo>
                <a:cubicBezTo>
                  <a:pt x="55999" y="60055"/>
                  <a:pt x="55999" y="59956"/>
                  <a:pt x="55999" y="59856"/>
                </a:cubicBezTo>
                <a:cubicBezTo>
                  <a:pt x="55999" y="59708"/>
                  <a:pt x="55999" y="59561"/>
                  <a:pt x="56012" y="59414"/>
                </a:cubicBezTo>
                <a:cubicBezTo>
                  <a:pt x="56012" y="58598"/>
                  <a:pt x="56036" y="57794"/>
                  <a:pt x="56086" y="57006"/>
                </a:cubicBezTo>
                <a:lnTo>
                  <a:pt x="56091" y="56832"/>
                </a:lnTo>
                <a:cubicBezTo>
                  <a:pt x="56093" y="56832"/>
                  <a:pt x="56094" y="56832"/>
                  <a:pt x="56096" y="56831"/>
                </a:cubicBezTo>
                <a:cubicBezTo>
                  <a:pt x="56591" y="47642"/>
                  <a:pt x="59357" y="40330"/>
                  <a:pt x="62889" y="38783"/>
                </a:cubicBezTo>
                <a:lnTo>
                  <a:pt x="62890" y="38753"/>
                </a:lnTo>
                <a:cubicBezTo>
                  <a:pt x="62942" y="38727"/>
                  <a:pt x="62995" y="38702"/>
                  <a:pt x="63050" y="38713"/>
                </a:cubicBezTo>
                <a:cubicBezTo>
                  <a:pt x="63357" y="38569"/>
                  <a:pt x="63671" y="38491"/>
                  <a:pt x="63989" y="38477"/>
                </a:cubicBezTo>
                <a:close/>
                <a:moveTo>
                  <a:pt x="47638" y="38435"/>
                </a:moveTo>
                <a:lnTo>
                  <a:pt x="47806" y="38477"/>
                </a:lnTo>
                <a:cubicBezTo>
                  <a:pt x="48125" y="38491"/>
                  <a:pt x="48439" y="38569"/>
                  <a:pt x="48746" y="38713"/>
                </a:cubicBezTo>
                <a:cubicBezTo>
                  <a:pt x="48801" y="38702"/>
                  <a:pt x="48853" y="38727"/>
                  <a:pt x="48906" y="38753"/>
                </a:cubicBezTo>
                <a:lnTo>
                  <a:pt x="48907" y="38783"/>
                </a:lnTo>
                <a:cubicBezTo>
                  <a:pt x="52439" y="40330"/>
                  <a:pt x="55205" y="47642"/>
                  <a:pt x="55700" y="56831"/>
                </a:cubicBezTo>
                <a:cubicBezTo>
                  <a:pt x="55701" y="56832"/>
                  <a:pt x="55703" y="56832"/>
                  <a:pt x="55705" y="56832"/>
                </a:cubicBezTo>
                <a:lnTo>
                  <a:pt x="55710" y="57006"/>
                </a:lnTo>
                <a:cubicBezTo>
                  <a:pt x="55760" y="57794"/>
                  <a:pt x="55784" y="58598"/>
                  <a:pt x="55783" y="59414"/>
                </a:cubicBezTo>
                <a:cubicBezTo>
                  <a:pt x="55796" y="59561"/>
                  <a:pt x="55797" y="59708"/>
                  <a:pt x="55797" y="59856"/>
                </a:cubicBezTo>
                <a:cubicBezTo>
                  <a:pt x="55797" y="59956"/>
                  <a:pt x="55797" y="60055"/>
                  <a:pt x="55791" y="60154"/>
                </a:cubicBezTo>
                <a:lnTo>
                  <a:pt x="55786" y="60153"/>
                </a:lnTo>
                <a:lnTo>
                  <a:pt x="55786" y="60166"/>
                </a:lnTo>
                <a:lnTo>
                  <a:pt x="55617" y="60124"/>
                </a:lnTo>
                <a:cubicBezTo>
                  <a:pt x="55299" y="60110"/>
                  <a:pt x="54985" y="60032"/>
                  <a:pt x="54678" y="59888"/>
                </a:cubicBezTo>
                <a:cubicBezTo>
                  <a:pt x="54623" y="59899"/>
                  <a:pt x="54571" y="59874"/>
                  <a:pt x="54519" y="59848"/>
                </a:cubicBezTo>
                <a:lnTo>
                  <a:pt x="54517" y="59818"/>
                </a:lnTo>
                <a:cubicBezTo>
                  <a:pt x="50985" y="58271"/>
                  <a:pt x="48219" y="50959"/>
                  <a:pt x="47725" y="41771"/>
                </a:cubicBezTo>
                <a:cubicBezTo>
                  <a:pt x="47723" y="41769"/>
                  <a:pt x="47721" y="41769"/>
                  <a:pt x="47720" y="41769"/>
                </a:cubicBezTo>
                <a:lnTo>
                  <a:pt x="47714" y="41595"/>
                </a:lnTo>
                <a:cubicBezTo>
                  <a:pt x="47664" y="40807"/>
                  <a:pt x="47640" y="40003"/>
                  <a:pt x="47641" y="39187"/>
                </a:cubicBezTo>
                <a:cubicBezTo>
                  <a:pt x="47628" y="39040"/>
                  <a:pt x="47627" y="38893"/>
                  <a:pt x="47627" y="38745"/>
                </a:cubicBezTo>
                <a:lnTo>
                  <a:pt x="47633" y="38447"/>
                </a:lnTo>
                <a:lnTo>
                  <a:pt x="47638" y="38448"/>
                </a:lnTo>
                <a:close/>
                <a:moveTo>
                  <a:pt x="47503" y="38435"/>
                </a:moveTo>
                <a:lnTo>
                  <a:pt x="47503" y="38448"/>
                </a:lnTo>
                <a:lnTo>
                  <a:pt x="47508" y="38447"/>
                </a:lnTo>
                <a:lnTo>
                  <a:pt x="47514" y="38745"/>
                </a:lnTo>
                <a:cubicBezTo>
                  <a:pt x="47514" y="38893"/>
                  <a:pt x="47513" y="39040"/>
                  <a:pt x="47500" y="39187"/>
                </a:cubicBezTo>
                <a:cubicBezTo>
                  <a:pt x="47500" y="40003"/>
                  <a:pt x="47476" y="40807"/>
                  <a:pt x="47427" y="41595"/>
                </a:cubicBezTo>
                <a:lnTo>
                  <a:pt x="47421" y="41769"/>
                </a:lnTo>
                <a:cubicBezTo>
                  <a:pt x="47420" y="41769"/>
                  <a:pt x="47418" y="41769"/>
                  <a:pt x="47416" y="41771"/>
                </a:cubicBezTo>
                <a:cubicBezTo>
                  <a:pt x="46921" y="50959"/>
                  <a:pt x="44155" y="58271"/>
                  <a:pt x="40623" y="59818"/>
                </a:cubicBezTo>
                <a:lnTo>
                  <a:pt x="40622" y="59848"/>
                </a:lnTo>
                <a:cubicBezTo>
                  <a:pt x="40570" y="59874"/>
                  <a:pt x="40517" y="59899"/>
                  <a:pt x="40463" y="59888"/>
                </a:cubicBezTo>
                <a:cubicBezTo>
                  <a:pt x="40156" y="60032"/>
                  <a:pt x="39842" y="60110"/>
                  <a:pt x="39523" y="60124"/>
                </a:cubicBezTo>
                <a:lnTo>
                  <a:pt x="39355" y="60166"/>
                </a:lnTo>
                <a:lnTo>
                  <a:pt x="39355" y="60153"/>
                </a:lnTo>
                <a:lnTo>
                  <a:pt x="39350" y="60154"/>
                </a:lnTo>
                <a:cubicBezTo>
                  <a:pt x="39344" y="60055"/>
                  <a:pt x="39344" y="59956"/>
                  <a:pt x="39344" y="59856"/>
                </a:cubicBezTo>
                <a:cubicBezTo>
                  <a:pt x="39344" y="59708"/>
                  <a:pt x="39344" y="59561"/>
                  <a:pt x="39357" y="59414"/>
                </a:cubicBezTo>
                <a:cubicBezTo>
                  <a:pt x="39357" y="58598"/>
                  <a:pt x="39381" y="57794"/>
                  <a:pt x="39431" y="57006"/>
                </a:cubicBezTo>
                <a:lnTo>
                  <a:pt x="39436" y="56832"/>
                </a:lnTo>
                <a:cubicBezTo>
                  <a:pt x="39438" y="56832"/>
                  <a:pt x="39439" y="56832"/>
                  <a:pt x="39441" y="56831"/>
                </a:cubicBezTo>
                <a:cubicBezTo>
                  <a:pt x="39936" y="47642"/>
                  <a:pt x="42702" y="40330"/>
                  <a:pt x="46234" y="38783"/>
                </a:cubicBezTo>
                <a:lnTo>
                  <a:pt x="46235" y="38753"/>
                </a:lnTo>
                <a:cubicBezTo>
                  <a:pt x="46287" y="38727"/>
                  <a:pt x="46340" y="38702"/>
                  <a:pt x="46395" y="38713"/>
                </a:cubicBezTo>
                <a:cubicBezTo>
                  <a:pt x="46702" y="38569"/>
                  <a:pt x="47016" y="38491"/>
                  <a:pt x="47334" y="38477"/>
                </a:cubicBezTo>
                <a:close/>
                <a:moveTo>
                  <a:pt x="30983" y="38435"/>
                </a:moveTo>
                <a:lnTo>
                  <a:pt x="31151" y="38477"/>
                </a:lnTo>
                <a:cubicBezTo>
                  <a:pt x="31470" y="38491"/>
                  <a:pt x="31784" y="38569"/>
                  <a:pt x="32091" y="38713"/>
                </a:cubicBezTo>
                <a:cubicBezTo>
                  <a:pt x="32146" y="38702"/>
                  <a:pt x="32198" y="38727"/>
                  <a:pt x="32251" y="38753"/>
                </a:cubicBezTo>
                <a:lnTo>
                  <a:pt x="32252" y="38783"/>
                </a:lnTo>
                <a:cubicBezTo>
                  <a:pt x="35784" y="40330"/>
                  <a:pt x="38550" y="47642"/>
                  <a:pt x="39045" y="56831"/>
                </a:cubicBezTo>
                <a:cubicBezTo>
                  <a:pt x="39046" y="56832"/>
                  <a:pt x="39048" y="56832"/>
                  <a:pt x="39050" y="56832"/>
                </a:cubicBezTo>
                <a:lnTo>
                  <a:pt x="39055" y="57006"/>
                </a:lnTo>
                <a:cubicBezTo>
                  <a:pt x="39105" y="57794"/>
                  <a:pt x="39129" y="58598"/>
                  <a:pt x="39128" y="59414"/>
                </a:cubicBezTo>
                <a:cubicBezTo>
                  <a:pt x="39141" y="59561"/>
                  <a:pt x="39142" y="59708"/>
                  <a:pt x="39142" y="59856"/>
                </a:cubicBezTo>
                <a:cubicBezTo>
                  <a:pt x="39142" y="59956"/>
                  <a:pt x="39142" y="60055"/>
                  <a:pt x="39136" y="60154"/>
                </a:cubicBezTo>
                <a:lnTo>
                  <a:pt x="39131" y="60153"/>
                </a:lnTo>
                <a:lnTo>
                  <a:pt x="39131" y="60166"/>
                </a:lnTo>
                <a:lnTo>
                  <a:pt x="38962" y="60124"/>
                </a:lnTo>
                <a:cubicBezTo>
                  <a:pt x="38644" y="60110"/>
                  <a:pt x="38330" y="60032"/>
                  <a:pt x="38023" y="59888"/>
                </a:cubicBezTo>
                <a:cubicBezTo>
                  <a:pt x="37968" y="59899"/>
                  <a:pt x="37916" y="59874"/>
                  <a:pt x="37864" y="59848"/>
                </a:cubicBezTo>
                <a:lnTo>
                  <a:pt x="37862" y="59818"/>
                </a:lnTo>
                <a:cubicBezTo>
                  <a:pt x="34330" y="58271"/>
                  <a:pt x="31564" y="50959"/>
                  <a:pt x="31069" y="41771"/>
                </a:cubicBezTo>
                <a:cubicBezTo>
                  <a:pt x="31068" y="41769"/>
                  <a:pt x="31066" y="41769"/>
                  <a:pt x="31065" y="41769"/>
                </a:cubicBezTo>
                <a:lnTo>
                  <a:pt x="31059" y="41595"/>
                </a:lnTo>
                <a:cubicBezTo>
                  <a:pt x="31009" y="40807"/>
                  <a:pt x="30985" y="40003"/>
                  <a:pt x="30986" y="39187"/>
                </a:cubicBezTo>
                <a:cubicBezTo>
                  <a:pt x="30973" y="39040"/>
                  <a:pt x="30972" y="38893"/>
                  <a:pt x="30972" y="38745"/>
                </a:cubicBezTo>
                <a:lnTo>
                  <a:pt x="30978" y="38447"/>
                </a:lnTo>
                <a:lnTo>
                  <a:pt x="30983" y="38448"/>
                </a:lnTo>
                <a:close/>
                <a:moveTo>
                  <a:pt x="30848" y="38435"/>
                </a:moveTo>
                <a:lnTo>
                  <a:pt x="30848" y="38448"/>
                </a:lnTo>
                <a:lnTo>
                  <a:pt x="30853" y="38447"/>
                </a:lnTo>
                <a:lnTo>
                  <a:pt x="30859" y="38745"/>
                </a:lnTo>
                <a:cubicBezTo>
                  <a:pt x="30859" y="38893"/>
                  <a:pt x="30858" y="39040"/>
                  <a:pt x="30845" y="39187"/>
                </a:cubicBezTo>
                <a:cubicBezTo>
                  <a:pt x="30845" y="40003"/>
                  <a:pt x="30821" y="40807"/>
                  <a:pt x="30772" y="41595"/>
                </a:cubicBezTo>
                <a:lnTo>
                  <a:pt x="30766" y="41769"/>
                </a:lnTo>
                <a:cubicBezTo>
                  <a:pt x="30765" y="41769"/>
                  <a:pt x="30763" y="41769"/>
                  <a:pt x="30761" y="41771"/>
                </a:cubicBezTo>
                <a:cubicBezTo>
                  <a:pt x="30266" y="50959"/>
                  <a:pt x="27500" y="58271"/>
                  <a:pt x="23968" y="59818"/>
                </a:cubicBezTo>
                <a:lnTo>
                  <a:pt x="23967" y="59848"/>
                </a:lnTo>
                <a:cubicBezTo>
                  <a:pt x="23915" y="59874"/>
                  <a:pt x="23862" y="59899"/>
                  <a:pt x="23808" y="59888"/>
                </a:cubicBezTo>
                <a:cubicBezTo>
                  <a:pt x="23501" y="60032"/>
                  <a:pt x="23187" y="60110"/>
                  <a:pt x="22868" y="60124"/>
                </a:cubicBezTo>
                <a:lnTo>
                  <a:pt x="22700" y="60166"/>
                </a:lnTo>
                <a:lnTo>
                  <a:pt x="22700" y="60153"/>
                </a:lnTo>
                <a:lnTo>
                  <a:pt x="22695" y="60154"/>
                </a:lnTo>
                <a:cubicBezTo>
                  <a:pt x="22689" y="60055"/>
                  <a:pt x="22689" y="59956"/>
                  <a:pt x="22689" y="59856"/>
                </a:cubicBezTo>
                <a:cubicBezTo>
                  <a:pt x="22689" y="59708"/>
                  <a:pt x="22689" y="59561"/>
                  <a:pt x="22702" y="59414"/>
                </a:cubicBezTo>
                <a:cubicBezTo>
                  <a:pt x="22702" y="58598"/>
                  <a:pt x="22726" y="57794"/>
                  <a:pt x="22776" y="57006"/>
                </a:cubicBezTo>
                <a:lnTo>
                  <a:pt x="22781" y="56832"/>
                </a:lnTo>
                <a:cubicBezTo>
                  <a:pt x="22783" y="56832"/>
                  <a:pt x="22784" y="56832"/>
                  <a:pt x="22786" y="56831"/>
                </a:cubicBezTo>
                <a:cubicBezTo>
                  <a:pt x="23281" y="47642"/>
                  <a:pt x="26047" y="40330"/>
                  <a:pt x="29579" y="38783"/>
                </a:cubicBezTo>
                <a:lnTo>
                  <a:pt x="29580" y="38753"/>
                </a:lnTo>
                <a:cubicBezTo>
                  <a:pt x="29632" y="38727"/>
                  <a:pt x="29685" y="38702"/>
                  <a:pt x="29740" y="38713"/>
                </a:cubicBezTo>
                <a:cubicBezTo>
                  <a:pt x="30047" y="38569"/>
                  <a:pt x="30361" y="38491"/>
                  <a:pt x="30679" y="38477"/>
                </a:cubicBezTo>
                <a:close/>
                <a:moveTo>
                  <a:pt x="14328" y="38435"/>
                </a:moveTo>
                <a:lnTo>
                  <a:pt x="14496" y="38477"/>
                </a:lnTo>
                <a:cubicBezTo>
                  <a:pt x="14815" y="38491"/>
                  <a:pt x="15129" y="38569"/>
                  <a:pt x="15436" y="38713"/>
                </a:cubicBezTo>
                <a:cubicBezTo>
                  <a:pt x="15491" y="38702"/>
                  <a:pt x="15543" y="38727"/>
                  <a:pt x="15596" y="38753"/>
                </a:cubicBezTo>
                <a:lnTo>
                  <a:pt x="15597" y="38783"/>
                </a:lnTo>
                <a:cubicBezTo>
                  <a:pt x="19129" y="40330"/>
                  <a:pt x="21895" y="47642"/>
                  <a:pt x="22390" y="56831"/>
                </a:cubicBezTo>
                <a:cubicBezTo>
                  <a:pt x="22391" y="56832"/>
                  <a:pt x="22393" y="56832"/>
                  <a:pt x="22395" y="56832"/>
                </a:cubicBezTo>
                <a:lnTo>
                  <a:pt x="22400" y="57006"/>
                </a:lnTo>
                <a:cubicBezTo>
                  <a:pt x="22450" y="57794"/>
                  <a:pt x="22474" y="58598"/>
                  <a:pt x="22473" y="59414"/>
                </a:cubicBezTo>
                <a:cubicBezTo>
                  <a:pt x="22486" y="59561"/>
                  <a:pt x="22487" y="59708"/>
                  <a:pt x="22487" y="59856"/>
                </a:cubicBezTo>
                <a:cubicBezTo>
                  <a:pt x="22487" y="59956"/>
                  <a:pt x="22487" y="60055"/>
                  <a:pt x="22481" y="60154"/>
                </a:cubicBezTo>
                <a:lnTo>
                  <a:pt x="22476" y="60153"/>
                </a:lnTo>
                <a:lnTo>
                  <a:pt x="22476" y="60166"/>
                </a:lnTo>
                <a:lnTo>
                  <a:pt x="22307" y="60124"/>
                </a:lnTo>
                <a:cubicBezTo>
                  <a:pt x="21989" y="60110"/>
                  <a:pt x="21675" y="60032"/>
                  <a:pt x="21368" y="59888"/>
                </a:cubicBezTo>
                <a:cubicBezTo>
                  <a:pt x="21313" y="59899"/>
                  <a:pt x="21261" y="59874"/>
                  <a:pt x="21209" y="59848"/>
                </a:cubicBezTo>
                <a:lnTo>
                  <a:pt x="21207" y="59818"/>
                </a:lnTo>
                <a:cubicBezTo>
                  <a:pt x="17675" y="58271"/>
                  <a:pt x="14909" y="50959"/>
                  <a:pt x="14414" y="41771"/>
                </a:cubicBezTo>
                <a:cubicBezTo>
                  <a:pt x="14413" y="41769"/>
                  <a:pt x="14411" y="41769"/>
                  <a:pt x="14409" y="41769"/>
                </a:cubicBezTo>
                <a:lnTo>
                  <a:pt x="14404" y="41595"/>
                </a:lnTo>
                <a:cubicBezTo>
                  <a:pt x="14354" y="40807"/>
                  <a:pt x="14330" y="40003"/>
                  <a:pt x="14331" y="39187"/>
                </a:cubicBezTo>
                <a:cubicBezTo>
                  <a:pt x="14318" y="39040"/>
                  <a:pt x="14317" y="38893"/>
                  <a:pt x="14317" y="38745"/>
                </a:cubicBezTo>
                <a:lnTo>
                  <a:pt x="14323" y="38447"/>
                </a:lnTo>
                <a:lnTo>
                  <a:pt x="14328" y="38448"/>
                </a:lnTo>
                <a:close/>
                <a:moveTo>
                  <a:pt x="14192" y="38435"/>
                </a:moveTo>
                <a:lnTo>
                  <a:pt x="14193" y="38448"/>
                </a:lnTo>
                <a:lnTo>
                  <a:pt x="14198" y="38447"/>
                </a:lnTo>
                <a:lnTo>
                  <a:pt x="14203" y="38745"/>
                </a:lnTo>
                <a:cubicBezTo>
                  <a:pt x="14203" y="38893"/>
                  <a:pt x="14203" y="39040"/>
                  <a:pt x="14190" y="39187"/>
                </a:cubicBezTo>
                <a:cubicBezTo>
                  <a:pt x="14190" y="40003"/>
                  <a:pt x="14166" y="40807"/>
                  <a:pt x="14117" y="41595"/>
                </a:cubicBezTo>
                <a:lnTo>
                  <a:pt x="14111" y="41769"/>
                </a:lnTo>
                <a:cubicBezTo>
                  <a:pt x="14110" y="41769"/>
                  <a:pt x="14108" y="41769"/>
                  <a:pt x="14106" y="41771"/>
                </a:cubicBezTo>
                <a:cubicBezTo>
                  <a:pt x="13611" y="50959"/>
                  <a:pt x="10845" y="58271"/>
                  <a:pt x="7313" y="59818"/>
                </a:cubicBezTo>
                <a:lnTo>
                  <a:pt x="7312" y="59848"/>
                </a:lnTo>
                <a:cubicBezTo>
                  <a:pt x="7260" y="59874"/>
                  <a:pt x="7207" y="59899"/>
                  <a:pt x="7153" y="59888"/>
                </a:cubicBezTo>
                <a:cubicBezTo>
                  <a:pt x="6846" y="60032"/>
                  <a:pt x="6532" y="60110"/>
                  <a:pt x="6213" y="60124"/>
                </a:cubicBezTo>
                <a:lnTo>
                  <a:pt x="6045" y="60166"/>
                </a:lnTo>
                <a:lnTo>
                  <a:pt x="6045" y="60153"/>
                </a:lnTo>
                <a:lnTo>
                  <a:pt x="6040" y="60154"/>
                </a:lnTo>
                <a:cubicBezTo>
                  <a:pt x="6034" y="60055"/>
                  <a:pt x="6034" y="59956"/>
                  <a:pt x="6034" y="59856"/>
                </a:cubicBezTo>
                <a:cubicBezTo>
                  <a:pt x="6034" y="59708"/>
                  <a:pt x="6034" y="59561"/>
                  <a:pt x="6047" y="59414"/>
                </a:cubicBezTo>
                <a:cubicBezTo>
                  <a:pt x="6047" y="58598"/>
                  <a:pt x="6071" y="57794"/>
                  <a:pt x="6121" y="57006"/>
                </a:cubicBezTo>
                <a:lnTo>
                  <a:pt x="6126" y="56832"/>
                </a:lnTo>
                <a:cubicBezTo>
                  <a:pt x="6128" y="56832"/>
                  <a:pt x="6129" y="56832"/>
                  <a:pt x="6131" y="56831"/>
                </a:cubicBezTo>
                <a:cubicBezTo>
                  <a:pt x="6626" y="47642"/>
                  <a:pt x="9392" y="40330"/>
                  <a:pt x="12924" y="38783"/>
                </a:cubicBezTo>
                <a:lnTo>
                  <a:pt x="12925" y="38753"/>
                </a:lnTo>
                <a:cubicBezTo>
                  <a:pt x="12977" y="38727"/>
                  <a:pt x="13030" y="38702"/>
                  <a:pt x="13085" y="38713"/>
                </a:cubicBezTo>
                <a:cubicBezTo>
                  <a:pt x="13392" y="38569"/>
                  <a:pt x="13706" y="38491"/>
                  <a:pt x="14024" y="38477"/>
                </a:cubicBezTo>
                <a:close/>
                <a:moveTo>
                  <a:pt x="107375" y="19700"/>
                </a:moveTo>
                <a:cubicBezTo>
                  <a:pt x="107899" y="26811"/>
                  <a:pt x="110014" y="32448"/>
                  <a:pt x="112723" y="34001"/>
                </a:cubicBezTo>
                <a:cubicBezTo>
                  <a:pt x="112198" y="26890"/>
                  <a:pt x="110084" y="21253"/>
                  <a:pt x="107375" y="19700"/>
                </a:cubicBezTo>
                <a:close/>
                <a:moveTo>
                  <a:pt x="104351" y="19700"/>
                </a:moveTo>
                <a:cubicBezTo>
                  <a:pt x="101642" y="21253"/>
                  <a:pt x="99528" y="26890"/>
                  <a:pt x="99003" y="34001"/>
                </a:cubicBezTo>
                <a:cubicBezTo>
                  <a:pt x="101712" y="32448"/>
                  <a:pt x="103827" y="26811"/>
                  <a:pt x="104351" y="19700"/>
                </a:cubicBezTo>
                <a:close/>
                <a:moveTo>
                  <a:pt x="90720" y="19700"/>
                </a:moveTo>
                <a:cubicBezTo>
                  <a:pt x="91244" y="26811"/>
                  <a:pt x="93359" y="32448"/>
                  <a:pt x="96068" y="34001"/>
                </a:cubicBezTo>
                <a:cubicBezTo>
                  <a:pt x="95543" y="26890"/>
                  <a:pt x="93429" y="21253"/>
                  <a:pt x="90720" y="19700"/>
                </a:cubicBezTo>
                <a:close/>
                <a:moveTo>
                  <a:pt x="87696" y="19700"/>
                </a:moveTo>
                <a:cubicBezTo>
                  <a:pt x="84987" y="21253"/>
                  <a:pt x="82873" y="26890"/>
                  <a:pt x="82348" y="34001"/>
                </a:cubicBezTo>
                <a:cubicBezTo>
                  <a:pt x="85057" y="32448"/>
                  <a:pt x="87172" y="26811"/>
                  <a:pt x="87696" y="19700"/>
                </a:cubicBezTo>
                <a:close/>
                <a:moveTo>
                  <a:pt x="74065" y="19700"/>
                </a:moveTo>
                <a:cubicBezTo>
                  <a:pt x="74589" y="26811"/>
                  <a:pt x="76704" y="32448"/>
                  <a:pt x="79413" y="34001"/>
                </a:cubicBezTo>
                <a:cubicBezTo>
                  <a:pt x="78888" y="26890"/>
                  <a:pt x="76774" y="21253"/>
                  <a:pt x="74065" y="19700"/>
                </a:cubicBezTo>
                <a:close/>
                <a:moveTo>
                  <a:pt x="71041" y="19700"/>
                </a:moveTo>
                <a:cubicBezTo>
                  <a:pt x="68332" y="21253"/>
                  <a:pt x="66218" y="26890"/>
                  <a:pt x="65693" y="34001"/>
                </a:cubicBezTo>
                <a:cubicBezTo>
                  <a:pt x="68402" y="32448"/>
                  <a:pt x="70517" y="26811"/>
                  <a:pt x="71041" y="19700"/>
                </a:cubicBezTo>
                <a:close/>
                <a:moveTo>
                  <a:pt x="57410" y="19700"/>
                </a:moveTo>
                <a:cubicBezTo>
                  <a:pt x="57934" y="26811"/>
                  <a:pt x="60049" y="32448"/>
                  <a:pt x="62758" y="34001"/>
                </a:cubicBezTo>
                <a:cubicBezTo>
                  <a:pt x="62233" y="26890"/>
                  <a:pt x="60119" y="21253"/>
                  <a:pt x="57410" y="19700"/>
                </a:cubicBezTo>
                <a:close/>
                <a:moveTo>
                  <a:pt x="54386" y="19700"/>
                </a:moveTo>
                <a:cubicBezTo>
                  <a:pt x="51677" y="21253"/>
                  <a:pt x="49563" y="26890"/>
                  <a:pt x="49038" y="34001"/>
                </a:cubicBezTo>
                <a:cubicBezTo>
                  <a:pt x="51747" y="32448"/>
                  <a:pt x="53862" y="26811"/>
                  <a:pt x="54386" y="19700"/>
                </a:cubicBezTo>
                <a:close/>
                <a:moveTo>
                  <a:pt x="40755" y="19700"/>
                </a:moveTo>
                <a:cubicBezTo>
                  <a:pt x="41279" y="26811"/>
                  <a:pt x="43394" y="32448"/>
                  <a:pt x="46102" y="34001"/>
                </a:cubicBezTo>
                <a:cubicBezTo>
                  <a:pt x="45578" y="26890"/>
                  <a:pt x="43464" y="21253"/>
                  <a:pt x="40755" y="19700"/>
                </a:cubicBezTo>
                <a:close/>
                <a:moveTo>
                  <a:pt x="37731" y="19700"/>
                </a:moveTo>
                <a:cubicBezTo>
                  <a:pt x="35022" y="21253"/>
                  <a:pt x="32908" y="26890"/>
                  <a:pt x="32383" y="34001"/>
                </a:cubicBezTo>
                <a:cubicBezTo>
                  <a:pt x="35092" y="32448"/>
                  <a:pt x="37206" y="26811"/>
                  <a:pt x="37731" y="19700"/>
                </a:cubicBezTo>
                <a:close/>
                <a:moveTo>
                  <a:pt x="24100" y="19700"/>
                </a:moveTo>
                <a:cubicBezTo>
                  <a:pt x="24624" y="26811"/>
                  <a:pt x="26739" y="32448"/>
                  <a:pt x="29447" y="34001"/>
                </a:cubicBezTo>
                <a:cubicBezTo>
                  <a:pt x="28923" y="26890"/>
                  <a:pt x="26808" y="21253"/>
                  <a:pt x="24100" y="19700"/>
                </a:cubicBezTo>
                <a:close/>
                <a:moveTo>
                  <a:pt x="21076" y="19700"/>
                </a:moveTo>
                <a:cubicBezTo>
                  <a:pt x="18367" y="21253"/>
                  <a:pt x="16253" y="26890"/>
                  <a:pt x="15728" y="34001"/>
                </a:cubicBezTo>
                <a:cubicBezTo>
                  <a:pt x="18437" y="32448"/>
                  <a:pt x="20551" y="26811"/>
                  <a:pt x="21076" y="19700"/>
                </a:cubicBezTo>
                <a:close/>
                <a:moveTo>
                  <a:pt x="7445" y="19700"/>
                </a:moveTo>
                <a:cubicBezTo>
                  <a:pt x="7969" y="26811"/>
                  <a:pt x="10084" y="32448"/>
                  <a:pt x="12792" y="34001"/>
                </a:cubicBezTo>
                <a:cubicBezTo>
                  <a:pt x="12268" y="26890"/>
                  <a:pt x="10153" y="21253"/>
                  <a:pt x="7445" y="19700"/>
                </a:cubicBezTo>
                <a:close/>
                <a:moveTo>
                  <a:pt x="120000" y="17002"/>
                </a:moveTo>
                <a:lnTo>
                  <a:pt x="120000" y="20494"/>
                </a:lnTo>
                <a:cubicBezTo>
                  <a:pt x="117783" y="22717"/>
                  <a:pt x="116116" y="27799"/>
                  <a:pt x="115658" y="34001"/>
                </a:cubicBezTo>
                <a:cubicBezTo>
                  <a:pt x="117480" y="32957"/>
                  <a:pt x="119032" y="30066"/>
                  <a:pt x="120000" y="26098"/>
                </a:cubicBezTo>
                <a:lnTo>
                  <a:pt x="120000" y="31388"/>
                </a:lnTo>
                <a:cubicBezTo>
                  <a:pt x="118816" y="34512"/>
                  <a:pt x="117264" y="36684"/>
                  <a:pt x="115527" y="37451"/>
                </a:cubicBezTo>
                <a:lnTo>
                  <a:pt x="115526" y="37481"/>
                </a:lnTo>
                <a:cubicBezTo>
                  <a:pt x="115473" y="37508"/>
                  <a:pt x="115421" y="37533"/>
                  <a:pt x="115366" y="37522"/>
                </a:cubicBezTo>
                <a:cubicBezTo>
                  <a:pt x="115059" y="37667"/>
                  <a:pt x="114746" y="37746"/>
                  <a:pt x="114427" y="37759"/>
                </a:cubicBezTo>
                <a:lnTo>
                  <a:pt x="114258" y="37802"/>
                </a:lnTo>
                <a:lnTo>
                  <a:pt x="114258" y="37789"/>
                </a:lnTo>
                <a:lnTo>
                  <a:pt x="114253" y="37790"/>
                </a:lnTo>
                <a:cubicBezTo>
                  <a:pt x="114248" y="37690"/>
                  <a:pt x="114247" y="37590"/>
                  <a:pt x="114247" y="37490"/>
                </a:cubicBezTo>
                <a:cubicBezTo>
                  <a:pt x="114247" y="37341"/>
                  <a:pt x="114248" y="37192"/>
                  <a:pt x="114261" y="37044"/>
                </a:cubicBezTo>
                <a:cubicBezTo>
                  <a:pt x="114260" y="36222"/>
                  <a:pt x="114285" y="35411"/>
                  <a:pt x="114334" y="34617"/>
                </a:cubicBezTo>
                <a:lnTo>
                  <a:pt x="114340" y="34442"/>
                </a:lnTo>
                <a:cubicBezTo>
                  <a:pt x="114341" y="34442"/>
                  <a:pt x="114343" y="34441"/>
                  <a:pt x="114345" y="34440"/>
                </a:cubicBezTo>
                <a:cubicBezTo>
                  <a:pt x="114785" y="26202"/>
                  <a:pt x="117022" y="19462"/>
                  <a:pt x="120000" y="17002"/>
                </a:cubicBezTo>
                <a:close/>
                <a:moveTo>
                  <a:pt x="105975" y="15899"/>
                </a:moveTo>
                <a:lnTo>
                  <a:pt x="106143" y="15942"/>
                </a:lnTo>
                <a:cubicBezTo>
                  <a:pt x="106462" y="15955"/>
                  <a:pt x="106776" y="16034"/>
                  <a:pt x="107083" y="16179"/>
                </a:cubicBezTo>
                <a:cubicBezTo>
                  <a:pt x="107138" y="16168"/>
                  <a:pt x="107190" y="16193"/>
                  <a:pt x="107242" y="16220"/>
                </a:cubicBezTo>
                <a:lnTo>
                  <a:pt x="107243" y="16250"/>
                </a:lnTo>
                <a:cubicBezTo>
                  <a:pt x="110775" y="17809"/>
                  <a:pt x="113542" y="25178"/>
                  <a:pt x="114036" y="34440"/>
                </a:cubicBezTo>
                <a:cubicBezTo>
                  <a:pt x="114038" y="34441"/>
                  <a:pt x="114040" y="34442"/>
                  <a:pt x="114041" y="34442"/>
                </a:cubicBezTo>
                <a:lnTo>
                  <a:pt x="114047" y="34617"/>
                </a:lnTo>
                <a:cubicBezTo>
                  <a:pt x="114097" y="35411"/>
                  <a:pt x="114121" y="36222"/>
                  <a:pt x="114120" y="37044"/>
                </a:cubicBezTo>
                <a:cubicBezTo>
                  <a:pt x="114133" y="37192"/>
                  <a:pt x="114134" y="37341"/>
                  <a:pt x="114134" y="37490"/>
                </a:cubicBezTo>
                <a:cubicBezTo>
                  <a:pt x="114134" y="37590"/>
                  <a:pt x="114133" y="37690"/>
                  <a:pt x="114128" y="37790"/>
                </a:cubicBezTo>
                <a:lnTo>
                  <a:pt x="114123" y="37789"/>
                </a:lnTo>
                <a:lnTo>
                  <a:pt x="114123" y="37802"/>
                </a:lnTo>
                <a:lnTo>
                  <a:pt x="113954" y="37759"/>
                </a:lnTo>
                <a:cubicBezTo>
                  <a:pt x="113636" y="37746"/>
                  <a:pt x="113322" y="37667"/>
                  <a:pt x="113015" y="37522"/>
                </a:cubicBezTo>
                <a:cubicBezTo>
                  <a:pt x="112960" y="37533"/>
                  <a:pt x="112908" y="37508"/>
                  <a:pt x="112855" y="37481"/>
                </a:cubicBezTo>
                <a:lnTo>
                  <a:pt x="112854" y="37451"/>
                </a:lnTo>
                <a:cubicBezTo>
                  <a:pt x="109322" y="35892"/>
                  <a:pt x="106556" y="28522"/>
                  <a:pt x="106061" y="19261"/>
                </a:cubicBezTo>
                <a:cubicBezTo>
                  <a:pt x="106060" y="19260"/>
                  <a:pt x="106058" y="19259"/>
                  <a:pt x="106056" y="19259"/>
                </a:cubicBezTo>
                <a:lnTo>
                  <a:pt x="106051" y="19084"/>
                </a:lnTo>
                <a:cubicBezTo>
                  <a:pt x="106001" y="18290"/>
                  <a:pt x="105977" y="17479"/>
                  <a:pt x="105977" y="16657"/>
                </a:cubicBezTo>
                <a:cubicBezTo>
                  <a:pt x="105965" y="16509"/>
                  <a:pt x="105964" y="16360"/>
                  <a:pt x="105964" y="16211"/>
                </a:cubicBezTo>
                <a:lnTo>
                  <a:pt x="105970" y="15911"/>
                </a:lnTo>
                <a:lnTo>
                  <a:pt x="105975" y="15912"/>
                </a:lnTo>
                <a:close/>
                <a:moveTo>
                  <a:pt x="105751" y="15899"/>
                </a:moveTo>
                <a:lnTo>
                  <a:pt x="105751" y="15912"/>
                </a:lnTo>
                <a:lnTo>
                  <a:pt x="105756" y="15911"/>
                </a:lnTo>
                <a:lnTo>
                  <a:pt x="105762" y="16211"/>
                </a:lnTo>
                <a:cubicBezTo>
                  <a:pt x="105762" y="16360"/>
                  <a:pt x="105761" y="16509"/>
                  <a:pt x="105749" y="16657"/>
                </a:cubicBezTo>
                <a:cubicBezTo>
                  <a:pt x="105749" y="17479"/>
                  <a:pt x="105725" y="18290"/>
                  <a:pt x="105675" y="19084"/>
                </a:cubicBezTo>
                <a:lnTo>
                  <a:pt x="105670" y="19259"/>
                </a:lnTo>
                <a:cubicBezTo>
                  <a:pt x="105668" y="19259"/>
                  <a:pt x="105666" y="19260"/>
                  <a:pt x="105665" y="19261"/>
                </a:cubicBezTo>
                <a:cubicBezTo>
                  <a:pt x="105170" y="28522"/>
                  <a:pt x="102404" y="35892"/>
                  <a:pt x="98872" y="37451"/>
                </a:cubicBezTo>
                <a:lnTo>
                  <a:pt x="98871" y="37481"/>
                </a:lnTo>
                <a:cubicBezTo>
                  <a:pt x="98818" y="37508"/>
                  <a:pt x="98766" y="37533"/>
                  <a:pt x="98711" y="37522"/>
                </a:cubicBezTo>
                <a:cubicBezTo>
                  <a:pt x="98404" y="37667"/>
                  <a:pt x="98090" y="37746"/>
                  <a:pt x="97772" y="37759"/>
                </a:cubicBezTo>
                <a:lnTo>
                  <a:pt x="97603" y="37802"/>
                </a:lnTo>
                <a:lnTo>
                  <a:pt x="97603" y="37789"/>
                </a:lnTo>
                <a:lnTo>
                  <a:pt x="97598" y="37790"/>
                </a:lnTo>
                <a:cubicBezTo>
                  <a:pt x="97593" y="37690"/>
                  <a:pt x="97592" y="37590"/>
                  <a:pt x="97592" y="37490"/>
                </a:cubicBezTo>
                <a:cubicBezTo>
                  <a:pt x="97592" y="37341"/>
                  <a:pt x="97593" y="37192"/>
                  <a:pt x="97606" y="37044"/>
                </a:cubicBezTo>
                <a:cubicBezTo>
                  <a:pt x="97605" y="36222"/>
                  <a:pt x="97630" y="35411"/>
                  <a:pt x="97679" y="34617"/>
                </a:cubicBezTo>
                <a:lnTo>
                  <a:pt x="97685" y="34442"/>
                </a:lnTo>
                <a:cubicBezTo>
                  <a:pt x="97686" y="34442"/>
                  <a:pt x="97688" y="34441"/>
                  <a:pt x="97690" y="34440"/>
                </a:cubicBezTo>
                <a:cubicBezTo>
                  <a:pt x="98184" y="25178"/>
                  <a:pt x="100951" y="17809"/>
                  <a:pt x="104483" y="16250"/>
                </a:cubicBezTo>
                <a:lnTo>
                  <a:pt x="104484" y="16220"/>
                </a:lnTo>
                <a:cubicBezTo>
                  <a:pt x="104536" y="16193"/>
                  <a:pt x="104588" y="16168"/>
                  <a:pt x="104643" y="16179"/>
                </a:cubicBezTo>
                <a:cubicBezTo>
                  <a:pt x="104950" y="16034"/>
                  <a:pt x="105264" y="15955"/>
                  <a:pt x="105583" y="15942"/>
                </a:cubicBezTo>
                <a:close/>
                <a:moveTo>
                  <a:pt x="89320" y="15899"/>
                </a:moveTo>
                <a:lnTo>
                  <a:pt x="89488" y="15942"/>
                </a:lnTo>
                <a:cubicBezTo>
                  <a:pt x="89807" y="15955"/>
                  <a:pt x="90121" y="16034"/>
                  <a:pt x="90428" y="16179"/>
                </a:cubicBezTo>
                <a:cubicBezTo>
                  <a:pt x="90483" y="16168"/>
                  <a:pt x="90535" y="16193"/>
                  <a:pt x="90587" y="16220"/>
                </a:cubicBezTo>
                <a:lnTo>
                  <a:pt x="90588" y="16250"/>
                </a:lnTo>
                <a:cubicBezTo>
                  <a:pt x="94120" y="17809"/>
                  <a:pt x="96887" y="25178"/>
                  <a:pt x="97381" y="34440"/>
                </a:cubicBezTo>
                <a:cubicBezTo>
                  <a:pt x="97383" y="34441"/>
                  <a:pt x="97385" y="34442"/>
                  <a:pt x="97386" y="34442"/>
                </a:cubicBezTo>
                <a:lnTo>
                  <a:pt x="97392" y="34617"/>
                </a:lnTo>
                <a:cubicBezTo>
                  <a:pt x="97441" y="35411"/>
                  <a:pt x="97466" y="36222"/>
                  <a:pt x="97465" y="37044"/>
                </a:cubicBezTo>
                <a:cubicBezTo>
                  <a:pt x="97478" y="37192"/>
                  <a:pt x="97479" y="37341"/>
                  <a:pt x="97479" y="37490"/>
                </a:cubicBezTo>
                <a:cubicBezTo>
                  <a:pt x="97479" y="37590"/>
                  <a:pt x="97478" y="37690"/>
                  <a:pt x="97473" y="37790"/>
                </a:cubicBezTo>
                <a:lnTo>
                  <a:pt x="97468" y="37789"/>
                </a:lnTo>
                <a:lnTo>
                  <a:pt x="97468" y="37802"/>
                </a:lnTo>
                <a:lnTo>
                  <a:pt x="97299" y="37759"/>
                </a:lnTo>
                <a:cubicBezTo>
                  <a:pt x="96981" y="37746"/>
                  <a:pt x="96667" y="37667"/>
                  <a:pt x="96360" y="37522"/>
                </a:cubicBezTo>
                <a:cubicBezTo>
                  <a:pt x="96305" y="37533"/>
                  <a:pt x="96253" y="37508"/>
                  <a:pt x="96200" y="37481"/>
                </a:cubicBezTo>
                <a:lnTo>
                  <a:pt x="96199" y="37451"/>
                </a:lnTo>
                <a:cubicBezTo>
                  <a:pt x="92667" y="35892"/>
                  <a:pt x="89901" y="28522"/>
                  <a:pt x="89406" y="19261"/>
                </a:cubicBezTo>
                <a:cubicBezTo>
                  <a:pt x="89405" y="19260"/>
                  <a:pt x="89403" y="19259"/>
                  <a:pt x="89401" y="19259"/>
                </a:cubicBezTo>
                <a:lnTo>
                  <a:pt x="89396" y="19084"/>
                </a:lnTo>
                <a:cubicBezTo>
                  <a:pt x="89346" y="18290"/>
                  <a:pt x="89322" y="17479"/>
                  <a:pt x="89322" y="16657"/>
                </a:cubicBezTo>
                <a:cubicBezTo>
                  <a:pt x="89310" y="16509"/>
                  <a:pt x="89309" y="16360"/>
                  <a:pt x="89309" y="16211"/>
                </a:cubicBezTo>
                <a:lnTo>
                  <a:pt x="89315" y="15911"/>
                </a:lnTo>
                <a:lnTo>
                  <a:pt x="89320" y="15912"/>
                </a:lnTo>
                <a:close/>
                <a:moveTo>
                  <a:pt x="89096" y="15899"/>
                </a:moveTo>
                <a:lnTo>
                  <a:pt x="89096" y="15912"/>
                </a:lnTo>
                <a:lnTo>
                  <a:pt x="89101" y="15911"/>
                </a:lnTo>
                <a:lnTo>
                  <a:pt x="89107" y="16211"/>
                </a:lnTo>
                <a:cubicBezTo>
                  <a:pt x="89107" y="16360"/>
                  <a:pt x="89106" y="16509"/>
                  <a:pt x="89094" y="16657"/>
                </a:cubicBezTo>
                <a:cubicBezTo>
                  <a:pt x="89094" y="17479"/>
                  <a:pt x="89070" y="18290"/>
                  <a:pt x="89020" y="19084"/>
                </a:cubicBezTo>
                <a:lnTo>
                  <a:pt x="89015" y="19259"/>
                </a:lnTo>
                <a:cubicBezTo>
                  <a:pt x="89013" y="19259"/>
                  <a:pt x="89011" y="19260"/>
                  <a:pt x="89010" y="19261"/>
                </a:cubicBezTo>
                <a:cubicBezTo>
                  <a:pt x="88515" y="28522"/>
                  <a:pt x="85749" y="35892"/>
                  <a:pt x="82217" y="37451"/>
                </a:cubicBezTo>
                <a:lnTo>
                  <a:pt x="82216" y="37481"/>
                </a:lnTo>
                <a:cubicBezTo>
                  <a:pt x="82163" y="37508"/>
                  <a:pt x="82111" y="37533"/>
                  <a:pt x="82056" y="37522"/>
                </a:cubicBezTo>
                <a:cubicBezTo>
                  <a:pt x="81749" y="37667"/>
                  <a:pt x="81435" y="37746"/>
                  <a:pt x="81117" y="37759"/>
                </a:cubicBezTo>
                <a:lnTo>
                  <a:pt x="80948" y="37802"/>
                </a:lnTo>
                <a:lnTo>
                  <a:pt x="80948" y="37789"/>
                </a:lnTo>
                <a:lnTo>
                  <a:pt x="80943" y="37790"/>
                </a:lnTo>
                <a:cubicBezTo>
                  <a:pt x="80938" y="37690"/>
                  <a:pt x="80937" y="37590"/>
                  <a:pt x="80937" y="37490"/>
                </a:cubicBezTo>
                <a:cubicBezTo>
                  <a:pt x="80937" y="37341"/>
                  <a:pt x="80938" y="37192"/>
                  <a:pt x="80951" y="37044"/>
                </a:cubicBezTo>
                <a:cubicBezTo>
                  <a:pt x="80950" y="36222"/>
                  <a:pt x="80975" y="35411"/>
                  <a:pt x="81024" y="34617"/>
                </a:cubicBezTo>
                <a:lnTo>
                  <a:pt x="81030" y="34442"/>
                </a:lnTo>
                <a:cubicBezTo>
                  <a:pt x="81031" y="34442"/>
                  <a:pt x="81033" y="34441"/>
                  <a:pt x="81035" y="34440"/>
                </a:cubicBezTo>
                <a:cubicBezTo>
                  <a:pt x="81529" y="25178"/>
                  <a:pt x="84296" y="17809"/>
                  <a:pt x="87828" y="16250"/>
                </a:cubicBezTo>
                <a:lnTo>
                  <a:pt x="87829" y="16220"/>
                </a:lnTo>
                <a:cubicBezTo>
                  <a:pt x="87881" y="16193"/>
                  <a:pt x="87933" y="16168"/>
                  <a:pt x="87988" y="16179"/>
                </a:cubicBezTo>
                <a:cubicBezTo>
                  <a:pt x="88295" y="16034"/>
                  <a:pt x="88609" y="15955"/>
                  <a:pt x="88928" y="15942"/>
                </a:cubicBezTo>
                <a:close/>
                <a:moveTo>
                  <a:pt x="72665" y="15899"/>
                </a:moveTo>
                <a:lnTo>
                  <a:pt x="72833" y="15942"/>
                </a:lnTo>
                <a:cubicBezTo>
                  <a:pt x="73152" y="15955"/>
                  <a:pt x="73466" y="16034"/>
                  <a:pt x="73773" y="16179"/>
                </a:cubicBezTo>
                <a:cubicBezTo>
                  <a:pt x="73828" y="16168"/>
                  <a:pt x="73880" y="16193"/>
                  <a:pt x="73932" y="16220"/>
                </a:cubicBezTo>
                <a:lnTo>
                  <a:pt x="73933" y="16250"/>
                </a:lnTo>
                <a:cubicBezTo>
                  <a:pt x="77465" y="17809"/>
                  <a:pt x="80232" y="25178"/>
                  <a:pt x="80726" y="34440"/>
                </a:cubicBezTo>
                <a:cubicBezTo>
                  <a:pt x="80728" y="34441"/>
                  <a:pt x="80730" y="34442"/>
                  <a:pt x="80731" y="34442"/>
                </a:cubicBezTo>
                <a:lnTo>
                  <a:pt x="80737" y="34617"/>
                </a:lnTo>
                <a:cubicBezTo>
                  <a:pt x="80786" y="35411"/>
                  <a:pt x="80811" y="36222"/>
                  <a:pt x="80810" y="37044"/>
                </a:cubicBezTo>
                <a:cubicBezTo>
                  <a:pt x="80823" y="37192"/>
                  <a:pt x="80824" y="37341"/>
                  <a:pt x="80824" y="37490"/>
                </a:cubicBezTo>
                <a:cubicBezTo>
                  <a:pt x="80824" y="37590"/>
                  <a:pt x="80823" y="37690"/>
                  <a:pt x="80818" y="37790"/>
                </a:cubicBezTo>
                <a:lnTo>
                  <a:pt x="80813" y="37789"/>
                </a:lnTo>
                <a:lnTo>
                  <a:pt x="80813" y="37802"/>
                </a:lnTo>
                <a:lnTo>
                  <a:pt x="80644" y="37759"/>
                </a:lnTo>
                <a:cubicBezTo>
                  <a:pt x="80326" y="37746"/>
                  <a:pt x="80012" y="37667"/>
                  <a:pt x="79705" y="37522"/>
                </a:cubicBezTo>
                <a:cubicBezTo>
                  <a:pt x="79650" y="37533"/>
                  <a:pt x="79598" y="37508"/>
                  <a:pt x="79545" y="37481"/>
                </a:cubicBezTo>
                <a:lnTo>
                  <a:pt x="79544" y="37451"/>
                </a:lnTo>
                <a:cubicBezTo>
                  <a:pt x="76012" y="35892"/>
                  <a:pt x="73246" y="28522"/>
                  <a:pt x="72751" y="19261"/>
                </a:cubicBezTo>
                <a:cubicBezTo>
                  <a:pt x="72750" y="19260"/>
                  <a:pt x="72748" y="19259"/>
                  <a:pt x="72746" y="19259"/>
                </a:cubicBezTo>
                <a:lnTo>
                  <a:pt x="72741" y="19084"/>
                </a:lnTo>
                <a:cubicBezTo>
                  <a:pt x="72691" y="18290"/>
                  <a:pt x="72667" y="17479"/>
                  <a:pt x="72667" y="16657"/>
                </a:cubicBezTo>
                <a:cubicBezTo>
                  <a:pt x="72655" y="16509"/>
                  <a:pt x="72654" y="16360"/>
                  <a:pt x="72654" y="16211"/>
                </a:cubicBezTo>
                <a:lnTo>
                  <a:pt x="72660" y="15911"/>
                </a:lnTo>
                <a:lnTo>
                  <a:pt x="72665" y="15912"/>
                </a:lnTo>
                <a:close/>
                <a:moveTo>
                  <a:pt x="56010" y="15899"/>
                </a:moveTo>
                <a:lnTo>
                  <a:pt x="56178" y="15942"/>
                </a:lnTo>
                <a:cubicBezTo>
                  <a:pt x="56497" y="15955"/>
                  <a:pt x="56811" y="16034"/>
                  <a:pt x="57118" y="16179"/>
                </a:cubicBezTo>
                <a:cubicBezTo>
                  <a:pt x="57173" y="16168"/>
                  <a:pt x="57225" y="16193"/>
                  <a:pt x="57277" y="16220"/>
                </a:cubicBezTo>
                <a:lnTo>
                  <a:pt x="57278" y="16250"/>
                </a:lnTo>
                <a:cubicBezTo>
                  <a:pt x="60810" y="17809"/>
                  <a:pt x="63577" y="25178"/>
                  <a:pt x="64071" y="34440"/>
                </a:cubicBezTo>
                <a:cubicBezTo>
                  <a:pt x="64073" y="34441"/>
                  <a:pt x="64075" y="34442"/>
                  <a:pt x="64076" y="34442"/>
                </a:cubicBezTo>
                <a:lnTo>
                  <a:pt x="64082" y="34617"/>
                </a:lnTo>
                <a:cubicBezTo>
                  <a:pt x="64131" y="35411"/>
                  <a:pt x="64156" y="36222"/>
                  <a:pt x="64155" y="37044"/>
                </a:cubicBezTo>
                <a:cubicBezTo>
                  <a:pt x="64168" y="37192"/>
                  <a:pt x="64169" y="37341"/>
                  <a:pt x="64169" y="37490"/>
                </a:cubicBezTo>
                <a:cubicBezTo>
                  <a:pt x="64169" y="37590"/>
                  <a:pt x="64168" y="37690"/>
                  <a:pt x="64163" y="37790"/>
                </a:cubicBezTo>
                <a:lnTo>
                  <a:pt x="64158" y="37789"/>
                </a:lnTo>
                <a:lnTo>
                  <a:pt x="64158" y="37802"/>
                </a:lnTo>
                <a:lnTo>
                  <a:pt x="63989" y="37759"/>
                </a:lnTo>
                <a:cubicBezTo>
                  <a:pt x="63670" y="37746"/>
                  <a:pt x="63357" y="37667"/>
                  <a:pt x="63050" y="37522"/>
                </a:cubicBezTo>
                <a:cubicBezTo>
                  <a:pt x="62995" y="37533"/>
                  <a:pt x="62943" y="37508"/>
                  <a:pt x="62890" y="37481"/>
                </a:cubicBezTo>
                <a:lnTo>
                  <a:pt x="62889" y="37451"/>
                </a:lnTo>
                <a:cubicBezTo>
                  <a:pt x="59357" y="35892"/>
                  <a:pt x="56591" y="28522"/>
                  <a:pt x="56096" y="19261"/>
                </a:cubicBezTo>
                <a:cubicBezTo>
                  <a:pt x="56095" y="19260"/>
                  <a:pt x="56093" y="19259"/>
                  <a:pt x="56091" y="19259"/>
                </a:cubicBezTo>
                <a:lnTo>
                  <a:pt x="56086" y="19084"/>
                </a:lnTo>
                <a:cubicBezTo>
                  <a:pt x="56036" y="18290"/>
                  <a:pt x="56012" y="17479"/>
                  <a:pt x="56012" y="16657"/>
                </a:cubicBezTo>
                <a:cubicBezTo>
                  <a:pt x="55999" y="16509"/>
                  <a:pt x="55999" y="16360"/>
                  <a:pt x="55999" y="16211"/>
                </a:cubicBezTo>
                <a:lnTo>
                  <a:pt x="56005" y="15911"/>
                </a:lnTo>
                <a:lnTo>
                  <a:pt x="56010" y="15912"/>
                </a:lnTo>
                <a:close/>
                <a:moveTo>
                  <a:pt x="55786" y="15899"/>
                </a:moveTo>
                <a:lnTo>
                  <a:pt x="55786" y="15912"/>
                </a:lnTo>
                <a:lnTo>
                  <a:pt x="55791" y="15911"/>
                </a:lnTo>
                <a:lnTo>
                  <a:pt x="55797" y="16211"/>
                </a:lnTo>
                <a:cubicBezTo>
                  <a:pt x="55797" y="16360"/>
                  <a:pt x="55796" y="16509"/>
                  <a:pt x="55783" y="16657"/>
                </a:cubicBezTo>
                <a:cubicBezTo>
                  <a:pt x="55784" y="17479"/>
                  <a:pt x="55760" y="18290"/>
                  <a:pt x="55710" y="19084"/>
                </a:cubicBezTo>
                <a:lnTo>
                  <a:pt x="55705" y="19259"/>
                </a:lnTo>
                <a:cubicBezTo>
                  <a:pt x="55703" y="19259"/>
                  <a:pt x="55701" y="19260"/>
                  <a:pt x="55700" y="19261"/>
                </a:cubicBezTo>
                <a:cubicBezTo>
                  <a:pt x="55205" y="28522"/>
                  <a:pt x="52439" y="35892"/>
                  <a:pt x="48907" y="37451"/>
                </a:cubicBezTo>
                <a:lnTo>
                  <a:pt x="48906" y="37481"/>
                </a:lnTo>
                <a:cubicBezTo>
                  <a:pt x="48853" y="37508"/>
                  <a:pt x="48801" y="37533"/>
                  <a:pt x="48746" y="37522"/>
                </a:cubicBezTo>
                <a:cubicBezTo>
                  <a:pt x="48439" y="37667"/>
                  <a:pt x="48125" y="37746"/>
                  <a:pt x="47807" y="37759"/>
                </a:cubicBezTo>
                <a:lnTo>
                  <a:pt x="47638" y="37802"/>
                </a:lnTo>
                <a:lnTo>
                  <a:pt x="47638" y="37789"/>
                </a:lnTo>
                <a:lnTo>
                  <a:pt x="47633" y="37790"/>
                </a:lnTo>
                <a:cubicBezTo>
                  <a:pt x="47628" y="37690"/>
                  <a:pt x="47627" y="37590"/>
                  <a:pt x="47627" y="37490"/>
                </a:cubicBezTo>
                <a:cubicBezTo>
                  <a:pt x="47627" y="37341"/>
                  <a:pt x="47628" y="37192"/>
                  <a:pt x="47641" y="37044"/>
                </a:cubicBezTo>
                <a:cubicBezTo>
                  <a:pt x="47640" y="36222"/>
                  <a:pt x="47664" y="35411"/>
                  <a:pt x="47714" y="34617"/>
                </a:cubicBezTo>
                <a:lnTo>
                  <a:pt x="47720" y="34442"/>
                </a:lnTo>
                <a:cubicBezTo>
                  <a:pt x="47721" y="34442"/>
                  <a:pt x="47723" y="34441"/>
                  <a:pt x="47725" y="34440"/>
                </a:cubicBezTo>
                <a:cubicBezTo>
                  <a:pt x="48219" y="25178"/>
                  <a:pt x="50985" y="17809"/>
                  <a:pt x="54517" y="16250"/>
                </a:cubicBezTo>
                <a:lnTo>
                  <a:pt x="54519" y="16220"/>
                </a:lnTo>
                <a:cubicBezTo>
                  <a:pt x="54571" y="16193"/>
                  <a:pt x="54623" y="16168"/>
                  <a:pt x="54678" y="16179"/>
                </a:cubicBezTo>
                <a:cubicBezTo>
                  <a:pt x="54985" y="16034"/>
                  <a:pt x="55299" y="15955"/>
                  <a:pt x="55618" y="15942"/>
                </a:cubicBezTo>
                <a:close/>
                <a:moveTo>
                  <a:pt x="39355" y="15899"/>
                </a:moveTo>
                <a:lnTo>
                  <a:pt x="39523" y="15942"/>
                </a:lnTo>
                <a:cubicBezTo>
                  <a:pt x="39842" y="15955"/>
                  <a:pt x="40156" y="16034"/>
                  <a:pt x="40463" y="16179"/>
                </a:cubicBezTo>
                <a:cubicBezTo>
                  <a:pt x="40518" y="16168"/>
                  <a:pt x="40570" y="16193"/>
                  <a:pt x="40622" y="16220"/>
                </a:cubicBezTo>
                <a:lnTo>
                  <a:pt x="40623" y="16250"/>
                </a:lnTo>
                <a:cubicBezTo>
                  <a:pt x="44155" y="17809"/>
                  <a:pt x="46921" y="25178"/>
                  <a:pt x="47416" y="34440"/>
                </a:cubicBezTo>
                <a:cubicBezTo>
                  <a:pt x="47418" y="34441"/>
                  <a:pt x="47420" y="34442"/>
                  <a:pt x="47421" y="34442"/>
                </a:cubicBezTo>
                <a:lnTo>
                  <a:pt x="47427" y="34617"/>
                </a:lnTo>
                <a:cubicBezTo>
                  <a:pt x="47476" y="35411"/>
                  <a:pt x="47500" y="36222"/>
                  <a:pt x="47500" y="37044"/>
                </a:cubicBezTo>
                <a:cubicBezTo>
                  <a:pt x="47513" y="37192"/>
                  <a:pt x="47514" y="37341"/>
                  <a:pt x="47514" y="37490"/>
                </a:cubicBezTo>
                <a:cubicBezTo>
                  <a:pt x="47514" y="37590"/>
                  <a:pt x="47513" y="37690"/>
                  <a:pt x="47508" y="37790"/>
                </a:cubicBezTo>
                <a:lnTo>
                  <a:pt x="47503" y="37789"/>
                </a:lnTo>
                <a:lnTo>
                  <a:pt x="47503" y="37802"/>
                </a:lnTo>
                <a:lnTo>
                  <a:pt x="47334" y="37759"/>
                </a:lnTo>
                <a:cubicBezTo>
                  <a:pt x="47015" y="37746"/>
                  <a:pt x="46702" y="37667"/>
                  <a:pt x="46395" y="37522"/>
                </a:cubicBezTo>
                <a:cubicBezTo>
                  <a:pt x="46340" y="37533"/>
                  <a:pt x="46288" y="37508"/>
                  <a:pt x="46235" y="37481"/>
                </a:cubicBezTo>
                <a:lnTo>
                  <a:pt x="46234" y="37451"/>
                </a:lnTo>
                <a:cubicBezTo>
                  <a:pt x="42702" y="35892"/>
                  <a:pt x="39936" y="28522"/>
                  <a:pt x="39441" y="19261"/>
                </a:cubicBezTo>
                <a:cubicBezTo>
                  <a:pt x="39439" y="19260"/>
                  <a:pt x="39438" y="19259"/>
                  <a:pt x="39436" y="19259"/>
                </a:cubicBezTo>
                <a:lnTo>
                  <a:pt x="39431" y="19084"/>
                </a:lnTo>
                <a:cubicBezTo>
                  <a:pt x="39381" y="18290"/>
                  <a:pt x="39357" y="17479"/>
                  <a:pt x="39357" y="16657"/>
                </a:cubicBezTo>
                <a:cubicBezTo>
                  <a:pt x="39344" y="16509"/>
                  <a:pt x="39344" y="16360"/>
                  <a:pt x="39344" y="16211"/>
                </a:cubicBezTo>
                <a:lnTo>
                  <a:pt x="39350" y="15911"/>
                </a:lnTo>
                <a:lnTo>
                  <a:pt x="39355" y="15912"/>
                </a:lnTo>
                <a:close/>
                <a:moveTo>
                  <a:pt x="39131" y="15899"/>
                </a:moveTo>
                <a:lnTo>
                  <a:pt x="39131" y="15912"/>
                </a:lnTo>
                <a:lnTo>
                  <a:pt x="39136" y="15911"/>
                </a:lnTo>
                <a:lnTo>
                  <a:pt x="39142" y="16211"/>
                </a:lnTo>
                <a:cubicBezTo>
                  <a:pt x="39142" y="16360"/>
                  <a:pt x="39141" y="16509"/>
                  <a:pt x="39128" y="16657"/>
                </a:cubicBezTo>
                <a:cubicBezTo>
                  <a:pt x="39129" y="17479"/>
                  <a:pt x="39105" y="18290"/>
                  <a:pt x="39055" y="19084"/>
                </a:cubicBezTo>
                <a:lnTo>
                  <a:pt x="39050" y="19259"/>
                </a:lnTo>
                <a:cubicBezTo>
                  <a:pt x="39048" y="19259"/>
                  <a:pt x="39046" y="19260"/>
                  <a:pt x="39045" y="19261"/>
                </a:cubicBezTo>
                <a:cubicBezTo>
                  <a:pt x="38550" y="28522"/>
                  <a:pt x="35784" y="35892"/>
                  <a:pt x="32252" y="37451"/>
                </a:cubicBezTo>
                <a:lnTo>
                  <a:pt x="32251" y="37481"/>
                </a:lnTo>
                <a:cubicBezTo>
                  <a:pt x="32198" y="37508"/>
                  <a:pt x="32146" y="37533"/>
                  <a:pt x="32091" y="37522"/>
                </a:cubicBezTo>
                <a:cubicBezTo>
                  <a:pt x="31784" y="37667"/>
                  <a:pt x="31470" y="37746"/>
                  <a:pt x="31152" y="37759"/>
                </a:cubicBezTo>
                <a:lnTo>
                  <a:pt x="30983" y="37802"/>
                </a:lnTo>
                <a:lnTo>
                  <a:pt x="30983" y="37789"/>
                </a:lnTo>
                <a:lnTo>
                  <a:pt x="30978" y="37790"/>
                </a:lnTo>
                <a:cubicBezTo>
                  <a:pt x="30972" y="37690"/>
                  <a:pt x="30972" y="37590"/>
                  <a:pt x="30972" y="37490"/>
                </a:cubicBezTo>
                <a:cubicBezTo>
                  <a:pt x="30972" y="37341"/>
                  <a:pt x="30973" y="37192"/>
                  <a:pt x="30986" y="37044"/>
                </a:cubicBezTo>
                <a:cubicBezTo>
                  <a:pt x="30985" y="36222"/>
                  <a:pt x="31009" y="35411"/>
                  <a:pt x="31059" y="34617"/>
                </a:cubicBezTo>
                <a:lnTo>
                  <a:pt x="31065" y="34442"/>
                </a:lnTo>
                <a:cubicBezTo>
                  <a:pt x="31066" y="34442"/>
                  <a:pt x="31068" y="34441"/>
                  <a:pt x="31069" y="34440"/>
                </a:cubicBezTo>
                <a:cubicBezTo>
                  <a:pt x="31564" y="25178"/>
                  <a:pt x="34330" y="17809"/>
                  <a:pt x="37862" y="16250"/>
                </a:cubicBezTo>
                <a:lnTo>
                  <a:pt x="37864" y="16220"/>
                </a:lnTo>
                <a:cubicBezTo>
                  <a:pt x="37916" y="16193"/>
                  <a:pt x="37968" y="16168"/>
                  <a:pt x="38023" y="16179"/>
                </a:cubicBezTo>
                <a:cubicBezTo>
                  <a:pt x="38330" y="16034"/>
                  <a:pt x="38644" y="15955"/>
                  <a:pt x="38963" y="15942"/>
                </a:cubicBezTo>
                <a:close/>
                <a:moveTo>
                  <a:pt x="22700" y="15899"/>
                </a:moveTo>
                <a:lnTo>
                  <a:pt x="22868" y="15942"/>
                </a:lnTo>
                <a:cubicBezTo>
                  <a:pt x="23187" y="15955"/>
                  <a:pt x="23501" y="16034"/>
                  <a:pt x="23808" y="16179"/>
                </a:cubicBezTo>
                <a:cubicBezTo>
                  <a:pt x="23862" y="16168"/>
                  <a:pt x="23915" y="16193"/>
                  <a:pt x="23967" y="16220"/>
                </a:cubicBezTo>
                <a:lnTo>
                  <a:pt x="23968" y="16250"/>
                </a:lnTo>
                <a:cubicBezTo>
                  <a:pt x="27500" y="17809"/>
                  <a:pt x="30266" y="25178"/>
                  <a:pt x="30761" y="34440"/>
                </a:cubicBezTo>
                <a:cubicBezTo>
                  <a:pt x="30763" y="34441"/>
                  <a:pt x="30765" y="34442"/>
                  <a:pt x="30766" y="34442"/>
                </a:cubicBezTo>
                <a:lnTo>
                  <a:pt x="30772" y="34617"/>
                </a:lnTo>
                <a:cubicBezTo>
                  <a:pt x="30821" y="35411"/>
                  <a:pt x="30845" y="36222"/>
                  <a:pt x="30845" y="37044"/>
                </a:cubicBezTo>
                <a:cubicBezTo>
                  <a:pt x="30858" y="37192"/>
                  <a:pt x="30859" y="37341"/>
                  <a:pt x="30859" y="37490"/>
                </a:cubicBezTo>
                <a:cubicBezTo>
                  <a:pt x="30859" y="37590"/>
                  <a:pt x="30858" y="37690"/>
                  <a:pt x="30853" y="37790"/>
                </a:cubicBezTo>
                <a:lnTo>
                  <a:pt x="30848" y="37789"/>
                </a:lnTo>
                <a:lnTo>
                  <a:pt x="30848" y="37802"/>
                </a:lnTo>
                <a:lnTo>
                  <a:pt x="30679" y="37759"/>
                </a:lnTo>
                <a:cubicBezTo>
                  <a:pt x="30360" y="37746"/>
                  <a:pt x="30047" y="37667"/>
                  <a:pt x="29740" y="37522"/>
                </a:cubicBezTo>
                <a:cubicBezTo>
                  <a:pt x="29685" y="37533"/>
                  <a:pt x="29632" y="37508"/>
                  <a:pt x="29580" y="37481"/>
                </a:cubicBezTo>
                <a:lnTo>
                  <a:pt x="29579" y="37451"/>
                </a:lnTo>
                <a:cubicBezTo>
                  <a:pt x="26047" y="35892"/>
                  <a:pt x="23281" y="28522"/>
                  <a:pt x="22786" y="19261"/>
                </a:cubicBezTo>
                <a:cubicBezTo>
                  <a:pt x="22784" y="19260"/>
                  <a:pt x="22783" y="19259"/>
                  <a:pt x="22781" y="19259"/>
                </a:cubicBezTo>
                <a:lnTo>
                  <a:pt x="22776" y="19084"/>
                </a:lnTo>
                <a:cubicBezTo>
                  <a:pt x="22726" y="18290"/>
                  <a:pt x="22702" y="17479"/>
                  <a:pt x="22702" y="16657"/>
                </a:cubicBezTo>
                <a:cubicBezTo>
                  <a:pt x="22689" y="16509"/>
                  <a:pt x="22689" y="16360"/>
                  <a:pt x="22689" y="16211"/>
                </a:cubicBezTo>
                <a:lnTo>
                  <a:pt x="22695" y="15911"/>
                </a:lnTo>
                <a:lnTo>
                  <a:pt x="22700" y="15912"/>
                </a:lnTo>
                <a:close/>
                <a:moveTo>
                  <a:pt x="22476" y="15899"/>
                </a:moveTo>
                <a:lnTo>
                  <a:pt x="22476" y="15912"/>
                </a:lnTo>
                <a:lnTo>
                  <a:pt x="22481" y="15911"/>
                </a:lnTo>
                <a:lnTo>
                  <a:pt x="22487" y="16211"/>
                </a:lnTo>
                <a:cubicBezTo>
                  <a:pt x="22487" y="16360"/>
                  <a:pt x="22486" y="16509"/>
                  <a:pt x="22473" y="16657"/>
                </a:cubicBezTo>
                <a:cubicBezTo>
                  <a:pt x="22474" y="17479"/>
                  <a:pt x="22450" y="18290"/>
                  <a:pt x="22400" y="19084"/>
                </a:cubicBezTo>
                <a:lnTo>
                  <a:pt x="22395" y="19259"/>
                </a:lnTo>
                <a:cubicBezTo>
                  <a:pt x="22393" y="19259"/>
                  <a:pt x="22391" y="19260"/>
                  <a:pt x="22390" y="19261"/>
                </a:cubicBezTo>
                <a:cubicBezTo>
                  <a:pt x="21895" y="28522"/>
                  <a:pt x="19129" y="35892"/>
                  <a:pt x="15597" y="37451"/>
                </a:cubicBezTo>
                <a:lnTo>
                  <a:pt x="15596" y="37481"/>
                </a:lnTo>
                <a:cubicBezTo>
                  <a:pt x="15543" y="37508"/>
                  <a:pt x="15491" y="37533"/>
                  <a:pt x="15436" y="37522"/>
                </a:cubicBezTo>
                <a:cubicBezTo>
                  <a:pt x="15129" y="37667"/>
                  <a:pt x="14815" y="37746"/>
                  <a:pt x="14497" y="37759"/>
                </a:cubicBezTo>
                <a:lnTo>
                  <a:pt x="14328" y="37802"/>
                </a:lnTo>
                <a:lnTo>
                  <a:pt x="14328" y="37789"/>
                </a:lnTo>
                <a:lnTo>
                  <a:pt x="14323" y="37790"/>
                </a:lnTo>
                <a:cubicBezTo>
                  <a:pt x="14317" y="37690"/>
                  <a:pt x="14317" y="37590"/>
                  <a:pt x="14317" y="37490"/>
                </a:cubicBezTo>
                <a:cubicBezTo>
                  <a:pt x="14317" y="37341"/>
                  <a:pt x="14318" y="37192"/>
                  <a:pt x="14331" y="37044"/>
                </a:cubicBezTo>
                <a:cubicBezTo>
                  <a:pt x="14330" y="36222"/>
                  <a:pt x="14354" y="35411"/>
                  <a:pt x="14404" y="34617"/>
                </a:cubicBezTo>
                <a:lnTo>
                  <a:pt x="14409" y="34442"/>
                </a:lnTo>
                <a:cubicBezTo>
                  <a:pt x="14411" y="34442"/>
                  <a:pt x="14413" y="34441"/>
                  <a:pt x="14414" y="34440"/>
                </a:cubicBezTo>
                <a:cubicBezTo>
                  <a:pt x="14909" y="25178"/>
                  <a:pt x="17675" y="17809"/>
                  <a:pt x="21207" y="16250"/>
                </a:cubicBezTo>
                <a:lnTo>
                  <a:pt x="21209" y="16220"/>
                </a:lnTo>
                <a:cubicBezTo>
                  <a:pt x="21261" y="16193"/>
                  <a:pt x="21313" y="16168"/>
                  <a:pt x="21368" y="16179"/>
                </a:cubicBezTo>
                <a:cubicBezTo>
                  <a:pt x="21675" y="16034"/>
                  <a:pt x="21989" y="15955"/>
                  <a:pt x="22308" y="15942"/>
                </a:cubicBezTo>
                <a:close/>
                <a:moveTo>
                  <a:pt x="6045" y="15899"/>
                </a:moveTo>
                <a:lnTo>
                  <a:pt x="6213" y="15942"/>
                </a:lnTo>
                <a:cubicBezTo>
                  <a:pt x="6532" y="15955"/>
                  <a:pt x="6846" y="16034"/>
                  <a:pt x="7153" y="16179"/>
                </a:cubicBezTo>
                <a:cubicBezTo>
                  <a:pt x="7207" y="16168"/>
                  <a:pt x="7260" y="16193"/>
                  <a:pt x="7312" y="16220"/>
                </a:cubicBezTo>
                <a:lnTo>
                  <a:pt x="7313" y="16250"/>
                </a:lnTo>
                <a:cubicBezTo>
                  <a:pt x="10845" y="17809"/>
                  <a:pt x="13611" y="25178"/>
                  <a:pt x="14106" y="34440"/>
                </a:cubicBezTo>
                <a:cubicBezTo>
                  <a:pt x="14108" y="34441"/>
                  <a:pt x="14110" y="34442"/>
                  <a:pt x="14111" y="34442"/>
                </a:cubicBezTo>
                <a:lnTo>
                  <a:pt x="14117" y="34617"/>
                </a:lnTo>
                <a:cubicBezTo>
                  <a:pt x="14166" y="35411"/>
                  <a:pt x="14190" y="36222"/>
                  <a:pt x="14190" y="37044"/>
                </a:cubicBezTo>
                <a:cubicBezTo>
                  <a:pt x="14203" y="37192"/>
                  <a:pt x="14204" y="37341"/>
                  <a:pt x="14204" y="37490"/>
                </a:cubicBezTo>
                <a:cubicBezTo>
                  <a:pt x="14204" y="37590"/>
                  <a:pt x="14203" y="37690"/>
                  <a:pt x="14198" y="37790"/>
                </a:cubicBezTo>
                <a:lnTo>
                  <a:pt x="14193" y="37789"/>
                </a:lnTo>
                <a:lnTo>
                  <a:pt x="14193" y="37802"/>
                </a:lnTo>
                <a:lnTo>
                  <a:pt x="14024" y="37759"/>
                </a:lnTo>
                <a:cubicBezTo>
                  <a:pt x="13705" y="37746"/>
                  <a:pt x="13392" y="37667"/>
                  <a:pt x="13085" y="37522"/>
                </a:cubicBezTo>
                <a:cubicBezTo>
                  <a:pt x="13030" y="37533"/>
                  <a:pt x="12977" y="37508"/>
                  <a:pt x="12925" y="37481"/>
                </a:cubicBezTo>
                <a:lnTo>
                  <a:pt x="12924" y="37451"/>
                </a:lnTo>
                <a:cubicBezTo>
                  <a:pt x="9392" y="35892"/>
                  <a:pt x="6626" y="28522"/>
                  <a:pt x="6131" y="19261"/>
                </a:cubicBezTo>
                <a:cubicBezTo>
                  <a:pt x="6129" y="19260"/>
                  <a:pt x="6128" y="19259"/>
                  <a:pt x="6126" y="19259"/>
                </a:cubicBezTo>
                <a:lnTo>
                  <a:pt x="6121" y="19084"/>
                </a:lnTo>
                <a:cubicBezTo>
                  <a:pt x="6071" y="18290"/>
                  <a:pt x="6047" y="17479"/>
                  <a:pt x="6047" y="16657"/>
                </a:cubicBezTo>
                <a:cubicBezTo>
                  <a:pt x="6034" y="16509"/>
                  <a:pt x="6034" y="16360"/>
                  <a:pt x="6034" y="16211"/>
                </a:cubicBezTo>
                <a:lnTo>
                  <a:pt x="6040" y="15911"/>
                </a:lnTo>
                <a:lnTo>
                  <a:pt x="6045" y="15912"/>
                </a:lnTo>
                <a:close/>
                <a:moveTo>
                  <a:pt x="72441" y="15899"/>
                </a:moveTo>
                <a:lnTo>
                  <a:pt x="72441" y="15912"/>
                </a:lnTo>
                <a:lnTo>
                  <a:pt x="72446" y="15911"/>
                </a:lnTo>
                <a:lnTo>
                  <a:pt x="72452" y="16211"/>
                </a:lnTo>
                <a:cubicBezTo>
                  <a:pt x="72452" y="16360"/>
                  <a:pt x="72451" y="16509"/>
                  <a:pt x="72439" y="16657"/>
                </a:cubicBezTo>
                <a:cubicBezTo>
                  <a:pt x="72439" y="17479"/>
                  <a:pt x="72415" y="18290"/>
                  <a:pt x="72365" y="19084"/>
                </a:cubicBezTo>
                <a:lnTo>
                  <a:pt x="72360" y="19259"/>
                </a:lnTo>
                <a:cubicBezTo>
                  <a:pt x="72358" y="19259"/>
                  <a:pt x="72356" y="19260"/>
                  <a:pt x="72355" y="19261"/>
                </a:cubicBezTo>
                <a:cubicBezTo>
                  <a:pt x="71860" y="28522"/>
                  <a:pt x="69094" y="35892"/>
                  <a:pt x="65562" y="37451"/>
                </a:cubicBezTo>
                <a:lnTo>
                  <a:pt x="65561" y="37481"/>
                </a:lnTo>
                <a:cubicBezTo>
                  <a:pt x="65508" y="37508"/>
                  <a:pt x="65456" y="37533"/>
                  <a:pt x="65401" y="37522"/>
                </a:cubicBezTo>
                <a:cubicBezTo>
                  <a:pt x="65094" y="37667"/>
                  <a:pt x="64780" y="37746"/>
                  <a:pt x="64462" y="37759"/>
                </a:cubicBezTo>
                <a:lnTo>
                  <a:pt x="64293" y="37802"/>
                </a:lnTo>
                <a:lnTo>
                  <a:pt x="64293" y="37789"/>
                </a:lnTo>
                <a:lnTo>
                  <a:pt x="64288" y="37790"/>
                </a:lnTo>
                <a:cubicBezTo>
                  <a:pt x="64283" y="37690"/>
                  <a:pt x="64282" y="37590"/>
                  <a:pt x="64282" y="37490"/>
                </a:cubicBezTo>
                <a:cubicBezTo>
                  <a:pt x="64282" y="37341"/>
                  <a:pt x="64283" y="37192"/>
                  <a:pt x="64296" y="37044"/>
                </a:cubicBezTo>
                <a:cubicBezTo>
                  <a:pt x="64295" y="36222"/>
                  <a:pt x="64319" y="35411"/>
                  <a:pt x="64369" y="34617"/>
                </a:cubicBezTo>
                <a:lnTo>
                  <a:pt x="64375" y="34442"/>
                </a:lnTo>
                <a:cubicBezTo>
                  <a:pt x="64376" y="34442"/>
                  <a:pt x="64378" y="34441"/>
                  <a:pt x="64380" y="34440"/>
                </a:cubicBezTo>
                <a:cubicBezTo>
                  <a:pt x="64874" y="25178"/>
                  <a:pt x="67641" y="17809"/>
                  <a:pt x="71173" y="16250"/>
                </a:cubicBezTo>
                <a:lnTo>
                  <a:pt x="71174" y="16220"/>
                </a:lnTo>
                <a:cubicBezTo>
                  <a:pt x="71226" y="16193"/>
                  <a:pt x="71278" y="16168"/>
                  <a:pt x="71333" y="16179"/>
                </a:cubicBezTo>
                <a:cubicBezTo>
                  <a:pt x="71640" y="16034"/>
                  <a:pt x="71954" y="15955"/>
                  <a:pt x="72273" y="15942"/>
                </a:cubicBezTo>
                <a:close/>
                <a:moveTo>
                  <a:pt x="5821" y="15899"/>
                </a:moveTo>
                <a:lnTo>
                  <a:pt x="5821" y="15912"/>
                </a:lnTo>
                <a:lnTo>
                  <a:pt x="5826" y="15911"/>
                </a:lnTo>
                <a:lnTo>
                  <a:pt x="5832" y="16211"/>
                </a:lnTo>
                <a:cubicBezTo>
                  <a:pt x="5832" y="16360"/>
                  <a:pt x="5831" y="16509"/>
                  <a:pt x="5818" y="16657"/>
                </a:cubicBezTo>
                <a:cubicBezTo>
                  <a:pt x="5819" y="17479"/>
                  <a:pt x="5795" y="18290"/>
                  <a:pt x="5745" y="19084"/>
                </a:cubicBezTo>
                <a:lnTo>
                  <a:pt x="5740" y="19259"/>
                </a:lnTo>
                <a:cubicBezTo>
                  <a:pt x="5738" y="19259"/>
                  <a:pt x="5736" y="19260"/>
                  <a:pt x="5735" y="19261"/>
                </a:cubicBezTo>
                <a:cubicBezTo>
                  <a:pt x="5291" y="27571"/>
                  <a:pt x="3018" y="34358"/>
                  <a:pt x="0" y="36752"/>
                </a:cubicBezTo>
                <a:lnTo>
                  <a:pt x="0" y="33279"/>
                </a:lnTo>
                <a:cubicBezTo>
                  <a:pt x="2256" y="31105"/>
                  <a:pt x="3958" y="25976"/>
                  <a:pt x="4421" y="19700"/>
                </a:cubicBezTo>
                <a:cubicBezTo>
                  <a:pt x="2548" y="20773"/>
                  <a:pt x="960" y="23799"/>
                  <a:pt x="0" y="27939"/>
                </a:cubicBezTo>
                <a:lnTo>
                  <a:pt x="0" y="22511"/>
                </a:lnTo>
                <a:cubicBezTo>
                  <a:pt x="1195" y="19285"/>
                  <a:pt x="2777" y="17034"/>
                  <a:pt x="4552" y="16250"/>
                </a:cubicBezTo>
                <a:lnTo>
                  <a:pt x="4554" y="16220"/>
                </a:lnTo>
                <a:cubicBezTo>
                  <a:pt x="4606" y="16193"/>
                  <a:pt x="4658" y="16168"/>
                  <a:pt x="4713" y="16179"/>
                </a:cubicBezTo>
                <a:cubicBezTo>
                  <a:pt x="5020" y="16034"/>
                  <a:pt x="5334" y="15955"/>
                  <a:pt x="5653" y="15942"/>
                </a:cubicBezTo>
                <a:close/>
                <a:moveTo>
                  <a:pt x="117805" y="0"/>
                </a:moveTo>
                <a:lnTo>
                  <a:pt x="119882" y="0"/>
                </a:lnTo>
                <a:cubicBezTo>
                  <a:pt x="119926" y="73"/>
                  <a:pt x="119963" y="167"/>
                  <a:pt x="120000" y="262"/>
                </a:cubicBezTo>
                <a:lnTo>
                  <a:pt x="120000" y="5512"/>
                </a:lnTo>
                <a:cubicBezTo>
                  <a:pt x="119445" y="3254"/>
                  <a:pt x="118698" y="1348"/>
                  <a:pt x="117805" y="0"/>
                </a:cubicBezTo>
                <a:close/>
                <a:moveTo>
                  <a:pt x="114573" y="0"/>
                </a:moveTo>
                <a:lnTo>
                  <a:pt x="115897" y="0"/>
                </a:lnTo>
                <a:cubicBezTo>
                  <a:pt x="116557" y="5082"/>
                  <a:pt x="118070" y="9151"/>
                  <a:pt x="120000" y="11071"/>
                </a:cubicBezTo>
                <a:lnTo>
                  <a:pt x="120000" y="14536"/>
                </a:lnTo>
                <a:cubicBezTo>
                  <a:pt x="117366" y="12377"/>
                  <a:pt x="115312" y="6896"/>
                  <a:pt x="114573" y="0"/>
                </a:cubicBezTo>
                <a:close/>
                <a:moveTo>
                  <a:pt x="108497" y="0"/>
                </a:moveTo>
                <a:lnTo>
                  <a:pt x="110552" y="0"/>
                </a:lnTo>
                <a:cubicBezTo>
                  <a:pt x="108923" y="2572"/>
                  <a:pt x="107748" y="6846"/>
                  <a:pt x="107375" y="11859"/>
                </a:cubicBezTo>
                <a:cubicBezTo>
                  <a:pt x="109777" y="10493"/>
                  <a:pt x="111712" y="5939"/>
                  <a:pt x="112479" y="0"/>
                </a:cubicBezTo>
                <a:lnTo>
                  <a:pt x="113798" y="0"/>
                </a:lnTo>
                <a:cubicBezTo>
                  <a:pt x="112963" y="7869"/>
                  <a:pt x="110412" y="13894"/>
                  <a:pt x="107243" y="15282"/>
                </a:cubicBezTo>
                <a:lnTo>
                  <a:pt x="107242" y="15312"/>
                </a:lnTo>
                <a:cubicBezTo>
                  <a:pt x="107190" y="15338"/>
                  <a:pt x="107138" y="15363"/>
                  <a:pt x="107083" y="15352"/>
                </a:cubicBezTo>
                <a:cubicBezTo>
                  <a:pt x="106776" y="15496"/>
                  <a:pt x="106462" y="15574"/>
                  <a:pt x="106143" y="15588"/>
                </a:cubicBezTo>
                <a:lnTo>
                  <a:pt x="105975" y="15630"/>
                </a:lnTo>
                <a:lnTo>
                  <a:pt x="105975" y="15617"/>
                </a:lnTo>
                <a:lnTo>
                  <a:pt x="105970" y="15618"/>
                </a:lnTo>
                <a:cubicBezTo>
                  <a:pt x="105964" y="15519"/>
                  <a:pt x="105964" y="15420"/>
                  <a:pt x="105964" y="15320"/>
                </a:cubicBezTo>
                <a:cubicBezTo>
                  <a:pt x="105964" y="15172"/>
                  <a:pt x="105965" y="15025"/>
                  <a:pt x="105977" y="14878"/>
                </a:cubicBezTo>
                <a:cubicBezTo>
                  <a:pt x="105977" y="14062"/>
                  <a:pt x="106001" y="13258"/>
                  <a:pt x="106051" y="12470"/>
                </a:cubicBezTo>
                <a:lnTo>
                  <a:pt x="106056" y="12296"/>
                </a:lnTo>
                <a:cubicBezTo>
                  <a:pt x="106058" y="12296"/>
                  <a:pt x="106060" y="12296"/>
                  <a:pt x="106061" y="12294"/>
                </a:cubicBezTo>
                <a:cubicBezTo>
                  <a:pt x="106320" y="7487"/>
                  <a:pt x="107201" y="3194"/>
                  <a:pt x="108497" y="0"/>
                </a:cubicBezTo>
                <a:close/>
                <a:moveTo>
                  <a:pt x="97928" y="0"/>
                </a:moveTo>
                <a:lnTo>
                  <a:pt x="99247" y="0"/>
                </a:lnTo>
                <a:cubicBezTo>
                  <a:pt x="100014" y="5939"/>
                  <a:pt x="101949" y="10493"/>
                  <a:pt x="104351" y="11859"/>
                </a:cubicBezTo>
                <a:cubicBezTo>
                  <a:pt x="103978" y="6846"/>
                  <a:pt x="102803" y="2572"/>
                  <a:pt x="101174" y="0"/>
                </a:cubicBezTo>
                <a:lnTo>
                  <a:pt x="103229" y="0"/>
                </a:lnTo>
                <a:cubicBezTo>
                  <a:pt x="104525" y="3194"/>
                  <a:pt x="105406" y="7487"/>
                  <a:pt x="105665" y="12294"/>
                </a:cubicBezTo>
                <a:cubicBezTo>
                  <a:pt x="105666" y="12296"/>
                  <a:pt x="105668" y="12296"/>
                  <a:pt x="105670" y="12296"/>
                </a:cubicBezTo>
                <a:lnTo>
                  <a:pt x="105675" y="12470"/>
                </a:lnTo>
                <a:cubicBezTo>
                  <a:pt x="105725" y="13258"/>
                  <a:pt x="105749" y="14062"/>
                  <a:pt x="105749" y="14878"/>
                </a:cubicBezTo>
                <a:cubicBezTo>
                  <a:pt x="105761" y="15025"/>
                  <a:pt x="105762" y="15172"/>
                  <a:pt x="105762" y="15320"/>
                </a:cubicBezTo>
                <a:cubicBezTo>
                  <a:pt x="105762" y="15420"/>
                  <a:pt x="105762" y="15519"/>
                  <a:pt x="105756" y="15618"/>
                </a:cubicBezTo>
                <a:lnTo>
                  <a:pt x="105751" y="15617"/>
                </a:lnTo>
                <a:lnTo>
                  <a:pt x="105751" y="15630"/>
                </a:lnTo>
                <a:lnTo>
                  <a:pt x="105583" y="15588"/>
                </a:lnTo>
                <a:cubicBezTo>
                  <a:pt x="105264" y="15574"/>
                  <a:pt x="104950" y="15496"/>
                  <a:pt x="104643" y="15352"/>
                </a:cubicBezTo>
                <a:cubicBezTo>
                  <a:pt x="104588" y="15363"/>
                  <a:pt x="104536" y="15338"/>
                  <a:pt x="104484" y="15312"/>
                </a:cubicBezTo>
                <a:lnTo>
                  <a:pt x="104483" y="15282"/>
                </a:lnTo>
                <a:cubicBezTo>
                  <a:pt x="101315" y="13894"/>
                  <a:pt x="98763" y="7869"/>
                  <a:pt x="97928" y="0"/>
                </a:cubicBezTo>
                <a:close/>
                <a:moveTo>
                  <a:pt x="91842" y="0"/>
                </a:moveTo>
                <a:lnTo>
                  <a:pt x="93896" y="0"/>
                </a:lnTo>
                <a:cubicBezTo>
                  <a:pt x="92268" y="2572"/>
                  <a:pt x="91093" y="6846"/>
                  <a:pt x="90720" y="11859"/>
                </a:cubicBezTo>
                <a:cubicBezTo>
                  <a:pt x="93122" y="10493"/>
                  <a:pt x="95057" y="5939"/>
                  <a:pt x="95824" y="0"/>
                </a:cubicBezTo>
                <a:lnTo>
                  <a:pt x="97143" y="0"/>
                </a:lnTo>
                <a:cubicBezTo>
                  <a:pt x="96308" y="7869"/>
                  <a:pt x="93756" y="13894"/>
                  <a:pt x="90588" y="15282"/>
                </a:cubicBezTo>
                <a:lnTo>
                  <a:pt x="90587" y="15312"/>
                </a:lnTo>
                <a:cubicBezTo>
                  <a:pt x="90535" y="15338"/>
                  <a:pt x="90483" y="15363"/>
                  <a:pt x="90428" y="15352"/>
                </a:cubicBezTo>
                <a:cubicBezTo>
                  <a:pt x="90121" y="15496"/>
                  <a:pt x="89807" y="15574"/>
                  <a:pt x="89488" y="15588"/>
                </a:cubicBezTo>
                <a:lnTo>
                  <a:pt x="89320" y="15630"/>
                </a:lnTo>
                <a:lnTo>
                  <a:pt x="89320" y="15617"/>
                </a:lnTo>
                <a:lnTo>
                  <a:pt x="89315" y="15618"/>
                </a:lnTo>
                <a:cubicBezTo>
                  <a:pt x="89309" y="15519"/>
                  <a:pt x="89309" y="15420"/>
                  <a:pt x="89309" y="15320"/>
                </a:cubicBezTo>
                <a:cubicBezTo>
                  <a:pt x="89309" y="15172"/>
                  <a:pt x="89310" y="15025"/>
                  <a:pt x="89322" y="14878"/>
                </a:cubicBezTo>
                <a:cubicBezTo>
                  <a:pt x="89322" y="14062"/>
                  <a:pt x="89346" y="13258"/>
                  <a:pt x="89396" y="12470"/>
                </a:cubicBezTo>
                <a:lnTo>
                  <a:pt x="89401" y="12296"/>
                </a:lnTo>
                <a:cubicBezTo>
                  <a:pt x="89403" y="12296"/>
                  <a:pt x="89405" y="12296"/>
                  <a:pt x="89406" y="12294"/>
                </a:cubicBezTo>
                <a:cubicBezTo>
                  <a:pt x="89665" y="7487"/>
                  <a:pt x="90546" y="3194"/>
                  <a:pt x="91842" y="0"/>
                </a:cubicBezTo>
                <a:close/>
                <a:moveTo>
                  <a:pt x="81273" y="0"/>
                </a:moveTo>
                <a:lnTo>
                  <a:pt x="82592" y="0"/>
                </a:lnTo>
                <a:cubicBezTo>
                  <a:pt x="83359" y="5939"/>
                  <a:pt x="85294" y="10493"/>
                  <a:pt x="87696" y="11859"/>
                </a:cubicBezTo>
                <a:cubicBezTo>
                  <a:pt x="87323" y="6846"/>
                  <a:pt x="86148" y="2572"/>
                  <a:pt x="84519" y="0"/>
                </a:cubicBezTo>
                <a:lnTo>
                  <a:pt x="86574" y="0"/>
                </a:lnTo>
                <a:cubicBezTo>
                  <a:pt x="87870" y="3194"/>
                  <a:pt x="88751" y="7487"/>
                  <a:pt x="89010" y="12294"/>
                </a:cubicBezTo>
                <a:cubicBezTo>
                  <a:pt x="89011" y="12296"/>
                  <a:pt x="89013" y="12296"/>
                  <a:pt x="89015" y="12296"/>
                </a:cubicBezTo>
                <a:lnTo>
                  <a:pt x="89020" y="12470"/>
                </a:lnTo>
                <a:cubicBezTo>
                  <a:pt x="89070" y="13258"/>
                  <a:pt x="89094" y="14062"/>
                  <a:pt x="89094" y="14878"/>
                </a:cubicBezTo>
                <a:cubicBezTo>
                  <a:pt x="89106" y="15025"/>
                  <a:pt x="89107" y="15172"/>
                  <a:pt x="89107" y="15320"/>
                </a:cubicBezTo>
                <a:cubicBezTo>
                  <a:pt x="89107" y="15420"/>
                  <a:pt x="89107" y="15519"/>
                  <a:pt x="89101" y="15618"/>
                </a:cubicBezTo>
                <a:lnTo>
                  <a:pt x="89096" y="15617"/>
                </a:lnTo>
                <a:lnTo>
                  <a:pt x="89096" y="15630"/>
                </a:lnTo>
                <a:lnTo>
                  <a:pt x="88928" y="15588"/>
                </a:lnTo>
                <a:cubicBezTo>
                  <a:pt x="88609" y="15574"/>
                  <a:pt x="88295" y="15496"/>
                  <a:pt x="87988" y="15352"/>
                </a:cubicBezTo>
                <a:cubicBezTo>
                  <a:pt x="87933" y="15363"/>
                  <a:pt x="87881" y="15338"/>
                  <a:pt x="87829" y="15312"/>
                </a:cubicBezTo>
                <a:lnTo>
                  <a:pt x="87828" y="15282"/>
                </a:lnTo>
                <a:cubicBezTo>
                  <a:pt x="84659" y="13894"/>
                  <a:pt x="82108" y="7869"/>
                  <a:pt x="81273" y="0"/>
                </a:cubicBezTo>
                <a:close/>
                <a:moveTo>
                  <a:pt x="75187" y="0"/>
                </a:moveTo>
                <a:lnTo>
                  <a:pt x="77241" y="0"/>
                </a:lnTo>
                <a:cubicBezTo>
                  <a:pt x="75613" y="2572"/>
                  <a:pt x="74438" y="6846"/>
                  <a:pt x="74065" y="11859"/>
                </a:cubicBezTo>
                <a:cubicBezTo>
                  <a:pt x="76467" y="10493"/>
                  <a:pt x="78402" y="5939"/>
                  <a:pt x="79169" y="0"/>
                </a:cubicBezTo>
                <a:lnTo>
                  <a:pt x="80488" y="0"/>
                </a:lnTo>
                <a:cubicBezTo>
                  <a:pt x="79653" y="7869"/>
                  <a:pt x="77101" y="13894"/>
                  <a:pt x="73933" y="15282"/>
                </a:cubicBezTo>
                <a:lnTo>
                  <a:pt x="73932" y="15312"/>
                </a:lnTo>
                <a:cubicBezTo>
                  <a:pt x="73880" y="15338"/>
                  <a:pt x="73828" y="15363"/>
                  <a:pt x="73773" y="15352"/>
                </a:cubicBezTo>
                <a:cubicBezTo>
                  <a:pt x="73466" y="15496"/>
                  <a:pt x="73152" y="15574"/>
                  <a:pt x="72833" y="15588"/>
                </a:cubicBezTo>
                <a:lnTo>
                  <a:pt x="72665" y="15630"/>
                </a:lnTo>
                <a:lnTo>
                  <a:pt x="72665" y="15617"/>
                </a:lnTo>
                <a:lnTo>
                  <a:pt x="72660" y="15618"/>
                </a:lnTo>
                <a:cubicBezTo>
                  <a:pt x="72654" y="15519"/>
                  <a:pt x="72654" y="15420"/>
                  <a:pt x="72654" y="15320"/>
                </a:cubicBezTo>
                <a:cubicBezTo>
                  <a:pt x="72654" y="15172"/>
                  <a:pt x="72654" y="15025"/>
                  <a:pt x="72667" y="14878"/>
                </a:cubicBezTo>
                <a:cubicBezTo>
                  <a:pt x="72667" y="14062"/>
                  <a:pt x="72691" y="13258"/>
                  <a:pt x="72741" y="12470"/>
                </a:cubicBezTo>
                <a:lnTo>
                  <a:pt x="72746" y="12296"/>
                </a:lnTo>
                <a:cubicBezTo>
                  <a:pt x="72748" y="12296"/>
                  <a:pt x="72750" y="12296"/>
                  <a:pt x="72751" y="12294"/>
                </a:cubicBezTo>
                <a:cubicBezTo>
                  <a:pt x="73010" y="7487"/>
                  <a:pt x="73891" y="3194"/>
                  <a:pt x="75187" y="0"/>
                </a:cubicBezTo>
                <a:close/>
                <a:moveTo>
                  <a:pt x="64618" y="0"/>
                </a:moveTo>
                <a:lnTo>
                  <a:pt x="65937" y="0"/>
                </a:lnTo>
                <a:cubicBezTo>
                  <a:pt x="66704" y="5939"/>
                  <a:pt x="68639" y="10493"/>
                  <a:pt x="71041" y="11859"/>
                </a:cubicBezTo>
                <a:cubicBezTo>
                  <a:pt x="70668" y="6846"/>
                  <a:pt x="69493" y="2572"/>
                  <a:pt x="67864" y="0"/>
                </a:cubicBezTo>
                <a:lnTo>
                  <a:pt x="69919" y="0"/>
                </a:lnTo>
                <a:cubicBezTo>
                  <a:pt x="71215" y="3194"/>
                  <a:pt x="72096" y="7487"/>
                  <a:pt x="72355" y="12294"/>
                </a:cubicBezTo>
                <a:cubicBezTo>
                  <a:pt x="72356" y="12296"/>
                  <a:pt x="72358" y="12296"/>
                  <a:pt x="72360" y="12296"/>
                </a:cubicBezTo>
                <a:lnTo>
                  <a:pt x="72365" y="12470"/>
                </a:lnTo>
                <a:cubicBezTo>
                  <a:pt x="72415" y="13258"/>
                  <a:pt x="72439" y="14062"/>
                  <a:pt x="72439" y="14878"/>
                </a:cubicBezTo>
                <a:cubicBezTo>
                  <a:pt x="72451" y="15025"/>
                  <a:pt x="72452" y="15172"/>
                  <a:pt x="72452" y="15320"/>
                </a:cubicBezTo>
                <a:cubicBezTo>
                  <a:pt x="72452" y="15420"/>
                  <a:pt x="72452" y="15519"/>
                  <a:pt x="72446" y="15618"/>
                </a:cubicBezTo>
                <a:lnTo>
                  <a:pt x="72441" y="15617"/>
                </a:lnTo>
                <a:lnTo>
                  <a:pt x="72441" y="15630"/>
                </a:lnTo>
                <a:lnTo>
                  <a:pt x="72273" y="15588"/>
                </a:lnTo>
                <a:cubicBezTo>
                  <a:pt x="71954" y="15574"/>
                  <a:pt x="71640" y="15496"/>
                  <a:pt x="71333" y="15352"/>
                </a:cubicBezTo>
                <a:cubicBezTo>
                  <a:pt x="71278" y="15363"/>
                  <a:pt x="71226" y="15338"/>
                  <a:pt x="71174" y="15312"/>
                </a:cubicBezTo>
                <a:lnTo>
                  <a:pt x="71173" y="15282"/>
                </a:lnTo>
                <a:cubicBezTo>
                  <a:pt x="68004" y="13894"/>
                  <a:pt x="65453" y="7869"/>
                  <a:pt x="64618" y="0"/>
                </a:cubicBezTo>
                <a:close/>
                <a:moveTo>
                  <a:pt x="58532" y="0"/>
                </a:moveTo>
                <a:lnTo>
                  <a:pt x="60586" y="0"/>
                </a:lnTo>
                <a:cubicBezTo>
                  <a:pt x="58958" y="2572"/>
                  <a:pt x="57783" y="6846"/>
                  <a:pt x="57410" y="11859"/>
                </a:cubicBezTo>
                <a:cubicBezTo>
                  <a:pt x="59812" y="10493"/>
                  <a:pt x="61747" y="5939"/>
                  <a:pt x="62514" y="0"/>
                </a:cubicBezTo>
                <a:lnTo>
                  <a:pt x="63833" y="0"/>
                </a:lnTo>
                <a:cubicBezTo>
                  <a:pt x="62998" y="7869"/>
                  <a:pt x="60446" y="13894"/>
                  <a:pt x="57278" y="15282"/>
                </a:cubicBezTo>
                <a:lnTo>
                  <a:pt x="57277" y="15312"/>
                </a:lnTo>
                <a:cubicBezTo>
                  <a:pt x="57225" y="15338"/>
                  <a:pt x="57172" y="15363"/>
                  <a:pt x="57118" y="15352"/>
                </a:cubicBezTo>
                <a:cubicBezTo>
                  <a:pt x="56811" y="15496"/>
                  <a:pt x="56497" y="15574"/>
                  <a:pt x="56178" y="15588"/>
                </a:cubicBezTo>
                <a:lnTo>
                  <a:pt x="56010" y="15630"/>
                </a:lnTo>
                <a:lnTo>
                  <a:pt x="56010" y="15617"/>
                </a:lnTo>
                <a:lnTo>
                  <a:pt x="56005" y="15618"/>
                </a:lnTo>
                <a:cubicBezTo>
                  <a:pt x="55999" y="15519"/>
                  <a:pt x="55999" y="15420"/>
                  <a:pt x="55999" y="15320"/>
                </a:cubicBezTo>
                <a:cubicBezTo>
                  <a:pt x="55999" y="15172"/>
                  <a:pt x="55999" y="15025"/>
                  <a:pt x="56012" y="14878"/>
                </a:cubicBezTo>
                <a:cubicBezTo>
                  <a:pt x="56012" y="14062"/>
                  <a:pt x="56036" y="13258"/>
                  <a:pt x="56086" y="12470"/>
                </a:cubicBezTo>
                <a:lnTo>
                  <a:pt x="56091" y="12296"/>
                </a:lnTo>
                <a:cubicBezTo>
                  <a:pt x="56093" y="12296"/>
                  <a:pt x="56094" y="12296"/>
                  <a:pt x="56096" y="12294"/>
                </a:cubicBezTo>
                <a:cubicBezTo>
                  <a:pt x="56355" y="7487"/>
                  <a:pt x="57236" y="3194"/>
                  <a:pt x="58532" y="0"/>
                </a:cubicBezTo>
                <a:close/>
                <a:moveTo>
                  <a:pt x="47963" y="0"/>
                </a:moveTo>
                <a:lnTo>
                  <a:pt x="49282" y="0"/>
                </a:lnTo>
                <a:cubicBezTo>
                  <a:pt x="50049" y="5939"/>
                  <a:pt x="51984" y="10493"/>
                  <a:pt x="54386" y="11859"/>
                </a:cubicBezTo>
                <a:cubicBezTo>
                  <a:pt x="54013" y="6846"/>
                  <a:pt x="52838" y="2572"/>
                  <a:pt x="51209" y="0"/>
                </a:cubicBezTo>
                <a:lnTo>
                  <a:pt x="53264" y="0"/>
                </a:lnTo>
                <a:cubicBezTo>
                  <a:pt x="54560" y="3194"/>
                  <a:pt x="55441" y="7487"/>
                  <a:pt x="55700" y="12294"/>
                </a:cubicBezTo>
                <a:cubicBezTo>
                  <a:pt x="55701" y="12296"/>
                  <a:pt x="55703" y="12296"/>
                  <a:pt x="55705" y="12296"/>
                </a:cubicBezTo>
                <a:lnTo>
                  <a:pt x="55710" y="12470"/>
                </a:lnTo>
                <a:cubicBezTo>
                  <a:pt x="55760" y="13258"/>
                  <a:pt x="55784" y="14062"/>
                  <a:pt x="55783" y="14878"/>
                </a:cubicBezTo>
                <a:cubicBezTo>
                  <a:pt x="55796" y="15025"/>
                  <a:pt x="55797" y="15172"/>
                  <a:pt x="55797" y="15320"/>
                </a:cubicBezTo>
                <a:cubicBezTo>
                  <a:pt x="55797" y="15420"/>
                  <a:pt x="55797" y="15519"/>
                  <a:pt x="55791" y="15618"/>
                </a:cubicBezTo>
                <a:lnTo>
                  <a:pt x="55786" y="15617"/>
                </a:lnTo>
                <a:lnTo>
                  <a:pt x="55786" y="15630"/>
                </a:lnTo>
                <a:lnTo>
                  <a:pt x="55617" y="15588"/>
                </a:lnTo>
                <a:cubicBezTo>
                  <a:pt x="55299" y="15574"/>
                  <a:pt x="54985" y="15496"/>
                  <a:pt x="54678" y="15352"/>
                </a:cubicBezTo>
                <a:cubicBezTo>
                  <a:pt x="54623" y="15363"/>
                  <a:pt x="54571" y="15338"/>
                  <a:pt x="54519" y="15312"/>
                </a:cubicBezTo>
                <a:lnTo>
                  <a:pt x="54517" y="15282"/>
                </a:lnTo>
                <a:cubicBezTo>
                  <a:pt x="51349" y="13894"/>
                  <a:pt x="48798" y="7869"/>
                  <a:pt x="47963" y="0"/>
                </a:cubicBezTo>
                <a:close/>
                <a:moveTo>
                  <a:pt x="41877" y="0"/>
                </a:moveTo>
                <a:lnTo>
                  <a:pt x="43931" y="0"/>
                </a:lnTo>
                <a:cubicBezTo>
                  <a:pt x="42303" y="2572"/>
                  <a:pt x="41127" y="6846"/>
                  <a:pt x="40755" y="11859"/>
                </a:cubicBezTo>
                <a:cubicBezTo>
                  <a:pt x="43157" y="10493"/>
                  <a:pt x="45092" y="5939"/>
                  <a:pt x="45859" y="0"/>
                </a:cubicBezTo>
                <a:lnTo>
                  <a:pt x="47178" y="0"/>
                </a:lnTo>
                <a:cubicBezTo>
                  <a:pt x="46343" y="7869"/>
                  <a:pt x="43791" y="13894"/>
                  <a:pt x="40623" y="15282"/>
                </a:cubicBezTo>
                <a:lnTo>
                  <a:pt x="40622" y="15312"/>
                </a:lnTo>
                <a:cubicBezTo>
                  <a:pt x="40570" y="15338"/>
                  <a:pt x="40517" y="15363"/>
                  <a:pt x="40463" y="15352"/>
                </a:cubicBezTo>
                <a:cubicBezTo>
                  <a:pt x="40156" y="15496"/>
                  <a:pt x="39842" y="15574"/>
                  <a:pt x="39523" y="15588"/>
                </a:cubicBezTo>
                <a:lnTo>
                  <a:pt x="39355" y="15630"/>
                </a:lnTo>
                <a:lnTo>
                  <a:pt x="39355" y="15617"/>
                </a:lnTo>
                <a:lnTo>
                  <a:pt x="39350" y="15618"/>
                </a:lnTo>
                <a:cubicBezTo>
                  <a:pt x="39344" y="15519"/>
                  <a:pt x="39344" y="15420"/>
                  <a:pt x="39344" y="15320"/>
                </a:cubicBezTo>
                <a:cubicBezTo>
                  <a:pt x="39344" y="15172"/>
                  <a:pt x="39344" y="15025"/>
                  <a:pt x="39357" y="14878"/>
                </a:cubicBezTo>
                <a:cubicBezTo>
                  <a:pt x="39357" y="14062"/>
                  <a:pt x="39381" y="13258"/>
                  <a:pt x="39431" y="12470"/>
                </a:cubicBezTo>
                <a:lnTo>
                  <a:pt x="39436" y="12296"/>
                </a:lnTo>
                <a:cubicBezTo>
                  <a:pt x="39438" y="12296"/>
                  <a:pt x="39439" y="12296"/>
                  <a:pt x="39441" y="12294"/>
                </a:cubicBezTo>
                <a:cubicBezTo>
                  <a:pt x="39700" y="7487"/>
                  <a:pt x="40580" y="3194"/>
                  <a:pt x="41877" y="0"/>
                </a:cubicBezTo>
                <a:close/>
                <a:moveTo>
                  <a:pt x="31308" y="0"/>
                </a:moveTo>
                <a:lnTo>
                  <a:pt x="32627" y="0"/>
                </a:lnTo>
                <a:cubicBezTo>
                  <a:pt x="33394" y="5939"/>
                  <a:pt x="35329" y="10493"/>
                  <a:pt x="37731" y="11859"/>
                </a:cubicBezTo>
                <a:cubicBezTo>
                  <a:pt x="37358" y="6846"/>
                  <a:pt x="36183" y="2572"/>
                  <a:pt x="34554" y="0"/>
                </a:cubicBezTo>
                <a:lnTo>
                  <a:pt x="36609" y="0"/>
                </a:lnTo>
                <a:cubicBezTo>
                  <a:pt x="37905" y="3194"/>
                  <a:pt x="38786" y="7487"/>
                  <a:pt x="39045" y="12294"/>
                </a:cubicBezTo>
                <a:cubicBezTo>
                  <a:pt x="39046" y="12296"/>
                  <a:pt x="39048" y="12296"/>
                  <a:pt x="39050" y="12296"/>
                </a:cubicBezTo>
                <a:lnTo>
                  <a:pt x="39055" y="12470"/>
                </a:lnTo>
                <a:cubicBezTo>
                  <a:pt x="39105" y="13258"/>
                  <a:pt x="39129" y="14062"/>
                  <a:pt x="39128" y="14878"/>
                </a:cubicBezTo>
                <a:cubicBezTo>
                  <a:pt x="39141" y="15025"/>
                  <a:pt x="39142" y="15172"/>
                  <a:pt x="39142" y="15320"/>
                </a:cubicBezTo>
                <a:cubicBezTo>
                  <a:pt x="39142" y="15420"/>
                  <a:pt x="39142" y="15519"/>
                  <a:pt x="39136" y="15618"/>
                </a:cubicBezTo>
                <a:lnTo>
                  <a:pt x="39131" y="15617"/>
                </a:lnTo>
                <a:lnTo>
                  <a:pt x="39131" y="15630"/>
                </a:lnTo>
                <a:lnTo>
                  <a:pt x="38962" y="15588"/>
                </a:lnTo>
                <a:cubicBezTo>
                  <a:pt x="38644" y="15574"/>
                  <a:pt x="38330" y="15496"/>
                  <a:pt x="38023" y="15352"/>
                </a:cubicBezTo>
                <a:cubicBezTo>
                  <a:pt x="37968" y="15363"/>
                  <a:pt x="37916" y="15338"/>
                  <a:pt x="37864" y="15312"/>
                </a:cubicBezTo>
                <a:lnTo>
                  <a:pt x="37862" y="15282"/>
                </a:lnTo>
                <a:cubicBezTo>
                  <a:pt x="34694" y="13894"/>
                  <a:pt x="32143" y="7869"/>
                  <a:pt x="31308" y="0"/>
                </a:cubicBezTo>
                <a:close/>
                <a:moveTo>
                  <a:pt x="25222" y="0"/>
                </a:moveTo>
                <a:lnTo>
                  <a:pt x="27276" y="0"/>
                </a:lnTo>
                <a:cubicBezTo>
                  <a:pt x="25648" y="2572"/>
                  <a:pt x="24472" y="6846"/>
                  <a:pt x="24100" y="11859"/>
                </a:cubicBezTo>
                <a:cubicBezTo>
                  <a:pt x="26502" y="10493"/>
                  <a:pt x="28437" y="5939"/>
                  <a:pt x="29204" y="0"/>
                </a:cubicBezTo>
                <a:lnTo>
                  <a:pt x="30523" y="0"/>
                </a:lnTo>
                <a:cubicBezTo>
                  <a:pt x="29688" y="7869"/>
                  <a:pt x="27136" y="13894"/>
                  <a:pt x="23968" y="15282"/>
                </a:cubicBezTo>
                <a:lnTo>
                  <a:pt x="23967" y="15312"/>
                </a:lnTo>
                <a:cubicBezTo>
                  <a:pt x="23915" y="15338"/>
                  <a:pt x="23862" y="15363"/>
                  <a:pt x="23808" y="15352"/>
                </a:cubicBezTo>
                <a:cubicBezTo>
                  <a:pt x="23501" y="15496"/>
                  <a:pt x="23187" y="15574"/>
                  <a:pt x="22868" y="15588"/>
                </a:cubicBezTo>
                <a:lnTo>
                  <a:pt x="22700" y="15630"/>
                </a:lnTo>
                <a:lnTo>
                  <a:pt x="22700" y="15617"/>
                </a:lnTo>
                <a:lnTo>
                  <a:pt x="22695" y="15618"/>
                </a:lnTo>
                <a:cubicBezTo>
                  <a:pt x="22689" y="15519"/>
                  <a:pt x="22689" y="15420"/>
                  <a:pt x="22689" y="15320"/>
                </a:cubicBezTo>
                <a:cubicBezTo>
                  <a:pt x="22689" y="15172"/>
                  <a:pt x="22689" y="15025"/>
                  <a:pt x="22702" y="14878"/>
                </a:cubicBezTo>
                <a:cubicBezTo>
                  <a:pt x="22702" y="14062"/>
                  <a:pt x="22726" y="13258"/>
                  <a:pt x="22776" y="12470"/>
                </a:cubicBezTo>
                <a:lnTo>
                  <a:pt x="22781" y="12296"/>
                </a:lnTo>
                <a:cubicBezTo>
                  <a:pt x="22783" y="12296"/>
                  <a:pt x="22784" y="12296"/>
                  <a:pt x="22786" y="12294"/>
                </a:cubicBezTo>
                <a:cubicBezTo>
                  <a:pt x="23045" y="7487"/>
                  <a:pt x="23925" y="3194"/>
                  <a:pt x="25222" y="0"/>
                </a:cubicBezTo>
                <a:close/>
                <a:moveTo>
                  <a:pt x="14653" y="0"/>
                </a:moveTo>
                <a:lnTo>
                  <a:pt x="15972" y="0"/>
                </a:lnTo>
                <a:cubicBezTo>
                  <a:pt x="16739" y="5939"/>
                  <a:pt x="18674" y="10493"/>
                  <a:pt x="21076" y="11859"/>
                </a:cubicBezTo>
                <a:cubicBezTo>
                  <a:pt x="20703" y="6846"/>
                  <a:pt x="19528" y="2572"/>
                  <a:pt x="17899" y="0"/>
                </a:cubicBezTo>
                <a:lnTo>
                  <a:pt x="19954" y="0"/>
                </a:lnTo>
                <a:cubicBezTo>
                  <a:pt x="21250" y="3194"/>
                  <a:pt x="22131" y="7487"/>
                  <a:pt x="22390" y="12294"/>
                </a:cubicBezTo>
                <a:cubicBezTo>
                  <a:pt x="22391" y="12296"/>
                  <a:pt x="22393" y="12296"/>
                  <a:pt x="22395" y="12296"/>
                </a:cubicBezTo>
                <a:lnTo>
                  <a:pt x="22400" y="12470"/>
                </a:lnTo>
                <a:cubicBezTo>
                  <a:pt x="22450" y="13258"/>
                  <a:pt x="22474" y="14062"/>
                  <a:pt x="22473" y="14878"/>
                </a:cubicBezTo>
                <a:cubicBezTo>
                  <a:pt x="22486" y="15025"/>
                  <a:pt x="22487" y="15172"/>
                  <a:pt x="22487" y="15320"/>
                </a:cubicBezTo>
                <a:cubicBezTo>
                  <a:pt x="22487" y="15420"/>
                  <a:pt x="22487" y="15519"/>
                  <a:pt x="22481" y="15618"/>
                </a:cubicBezTo>
                <a:lnTo>
                  <a:pt x="22476" y="15617"/>
                </a:lnTo>
                <a:lnTo>
                  <a:pt x="22476" y="15630"/>
                </a:lnTo>
                <a:lnTo>
                  <a:pt x="22307" y="15588"/>
                </a:lnTo>
                <a:cubicBezTo>
                  <a:pt x="21989" y="15574"/>
                  <a:pt x="21675" y="15496"/>
                  <a:pt x="21368" y="15352"/>
                </a:cubicBezTo>
                <a:cubicBezTo>
                  <a:pt x="21313" y="15363"/>
                  <a:pt x="21261" y="15338"/>
                  <a:pt x="21209" y="15312"/>
                </a:cubicBezTo>
                <a:lnTo>
                  <a:pt x="21207" y="15282"/>
                </a:lnTo>
                <a:cubicBezTo>
                  <a:pt x="18039" y="13894"/>
                  <a:pt x="15487" y="7869"/>
                  <a:pt x="14653" y="0"/>
                </a:cubicBezTo>
                <a:close/>
                <a:moveTo>
                  <a:pt x="8567" y="0"/>
                </a:moveTo>
                <a:lnTo>
                  <a:pt x="10621" y="0"/>
                </a:lnTo>
                <a:cubicBezTo>
                  <a:pt x="8993" y="2572"/>
                  <a:pt x="7817" y="6846"/>
                  <a:pt x="7445" y="11859"/>
                </a:cubicBezTo>
                <a:cubicBezTo>
                  <a:pt x="9847" y="10493"/>
                  <a:pt x="11782" y="5939"/>
                  <a:pt x="12549" y="0"/>
                </a:cubicBezTo>
                <a:lnTo>
                  <a:pt x="13868" y="0"/>
                </a:lnTo>
                <a:cubicBezTo>
                  <a:pt x="13033" y="7869"/>
                  <a:pt x="10481" y="13894"/>
                  <a:pt x="7313" y="15282"/>
                </a:cubicBezTo>
                <a:lnTo>
                  <a:pt x="7312" y="15312"/>
                </a:lnTo>
                <a:cubicBezTo>
                  <a:pt x="7260" y="15338"/>
                  <a:pt x="7207" y="15363"/>
                  <a:pt x="7153" y="15352"/>
                </a:cubicBezTo>
                <a:cubicBezTo>
                  <a:pt x="6846" y="15496"/>
                  <a:pt x="6532" y="15574"/>
                  <a:pt x="6213" y="15588"/>
                </a:cubicBezTo>
                <a:lnTo>
                  <a:pt x="6045" y="15630"/>
                </a:lnTo>
                <a:lnTo>
                  <a:pt x="6045" y="15617"/>
                </a:lnTo>
                <a:lnTo>
                  <a:pt x="6040" y="15618"/>
                </a:lnTo>
                <a:cubicBezTo>
                  <a:pt x="6034" y="15519"/>
                  <a:pt x="6034" y="15420"/>
                  <a:pt x="6034" y="15320"/>
                </a:cubicBezTo>
                <a:cubicBezTo>
                  <a:pt x="6034" y="15172"/>
                  <a:pt x="6034" y="15025"/>
                  <a:pt x="6047" y="14878"/>
                </a:cubicBezTo>
                <a:cubicBezTo>
                  <a:pt x="6047" y="14062"/>
                  <a:pt x="6071" y="13258"/>
                  <a:pt x="6121" y="12470"/>
                </a:cubicBezTo>
                <a:lnTo>
                  <a:pt x="6126" y="12296"/>
                </a:lnTo>
                <a:cubicBezTo>
                  <a:pt x="6128" y="12296"/>
                  <a:pt x="6129" y="12296"/>
                  <a:pt x="6131" y="12294"/>
                </a:cubicBezTo>
                <a:cubicBezTo>
                  <a:pt x="6390" y="7487"/>
                  <a:pt x="7270" y="3194"/>
                  <a:pt x="8567" y="0"/>
                </a:cubicBezTo>
                <a:close/>
                <a:moveTo>
                  <a:pt x="1243" y="0"/>
                </a:moveTo>
                <a:lnTo>
                  <a:pt x="3291" y="0"/>
                </a:lnTo>
                <a:cubicBezTo>
                  <a:pt x="4593" y="3182"/>
                  <a:pt x="5475" y="7481"/>
                  <a:pt x="5735" y="12294"/>
                </a:cubicBezTo>
                <a:cubicBezTo>
                  <a:pt x="5736" y="12296"/>
                  <a:pt x="5738" y="12296"/>
                  <a:pt x="5740" y="12296"/>
                </a:cubicBezTo>
                <a:lnTo>
                  <a:pt x="5745" y="12470"/>
                </a:lnTo>
                <a:cubicBezTo>
                  <a:pt x="5795" y="13258"/>
                  <a:pt x="5819" y="14062"/>
                  <a:pt x="5818" y="14878"/>
                </a:cubicBezTo>
                <a:cubicBezTo>
                  <a:pt x="5831" y="15025"/>
                  <a:pt x="5832" y="15172"/>
                  <a:pt x="5832" y="15320"/>
                </a:cubicBezTo>
                <a:cubicBezTo>
                  <a:pt x="5832" y="15420"/>
                  <a:pt x="5832" y="15519"/>
                  <a:pt x="5826" y="15618"/>
                </a:cubicBezTo>
                <a:lnTo>
                  <a:pt x="5821" y="15617"/>
                </a:lnTo>
                <a:lnTo>
                  <a:pt x="5821" y="15630"/>
                </a:lnTo>
                <a:lnTo>
                  <a:pt x="5652" y="15588"/>
                </a:lnTo>
                <a:cubicBezTo>
                  <a:pt x="5334" y="15574"/>
                  <a:pt x="5020" y="15496"/>
                  <a:pt x="4713" y="15352"/>
                </a:cubicBezTo>
                <a:cubicBezTo>
                  <a:pt x="4658" y="15363"/>
                  <a:pt x="4606" y="15338"/>
                  <a:pt x="4554" y="15312"/>
                </a:cubicBezTo>
                <a:lnTo>
                  <a:pt x="4552" y="15282"/>
                </a:lnTo>
                <a:cubicBezTo>
                  <a:pt x="2777" y="14504"/>
                  <a:pt x="1195" y="12270"/>
                  <a:pt x="0" y="9070"/>
                </a:cubicBezTo>
                <a:lnTo>
                  <a:pt x="0" y="3685"/>
                </a:lnTo>
                <a:cubicBezTo>
                  <a:pt x="960" y="7792"/>
                  <a:pt x="2548" y="10794"/>
                  <a:pt x="4421" y="11859"/>
                </a:cubicBezTo>
                <a:cubicBezTo>
                  <a:pt x="4048" y="6845"/>
                  <a:pt x="2872" y="2570"/>
                  <a:pt x="1243" y="0"/>
                </a:cubicBezTo>
                <a:close/>
              </a:path>
            </a:pathLst>
          </a:custGeom>
          <a:solidFill>
            <a:schemeClr val="lt1"/>
          </a:solidFill>
          <a:ln>
            <a:noFill/>
          </a:ln>
        </p:spPr>
        <p:txBody>
          <a:bodyPr anchorCtr="0" anchor="ctr" bIns="91425" lIns="91425" rIns="91425" wrap="square" tIns="91425">
            <a:noAutofit/>
          </a:bodyPr>
          <a:lstStyle/>
          <a:p>
            <a:pPr indent="0" lvl="0" marL="0">
              <a:spcBef>
                <a:spcPts val="0"/>
              </a:spcBef>
              <a:buNone/>
            </a:pPr>
            <a:r>
              <a:t/>
            </a:r>
            <a:endParaRPr/>
          </a:p>
        </p:txBody>
      </p:sp>
      <p:sp>
        <p:nvSpPr>
          <p:cNvPr id="69" name="Shape 69"/>
          <p:cNvSpPr txBox="1"/>
          <p:nvPr>
            <p:ph type="ctrTitle"/>
          </p:nvPr>
        </p:nvSpPr>
        <p:spPr>
          <a:xfrm>
            <a:off x="457200" y="4960137"/>
            <a:ext cx="7772400" cy="1463040"/>
          </a:xfrm>
          <a:prstGeom prst="rect">
            <a:avLst/>
          </a:prstGeom>
          <a:noFill/>
          <a:ln>
            <a:noFill/>
          </a:ln>
        </p:spPr>
        <p:txBody>
          <a:bodyPr anchorCtr="0" anchor="ctr" bIns="91425" lIns="91425" rIns="91425" wrap="square" tIns="91425"/>
          <a:lstStyle>
            <a:lvl1pPr indent="0" lvl="0" marL="0" marR="0" rtl="0" algn="r">
              <a:lnSpc>
                <a:spcPct val="80000"/>
              </a:lnSpc>
              <a:spcBef>
                <a:spcPts val="0"/>
              </a:spcBef>
              <a:buClr>
                <a:srgbClr val="0C0C0C"/>
              </a:buClr>
              <a:buSzPts val="1400"/>
              <a:buFont typeface="Questrial"/>
              <a:buNone/>
              <a:defRPr b="0" i="0" sz="5000" u="none" cap="none" strike="noStrike">
                <a:solidFill>
                  <a:srgbClr val="0C0C0C"/>
                </a:solidFill>
                <a:latin typeface="Questrial"/>
                <a:ea typeface="Questrial"/>
                <a:cs typeface="Questrial"/>
                <a:sym typeface="Questrial"/>
              </a:defRPr>
            </a:lvl1pPr>
            <a:lvl2pPr indent="0" lvl="1">
              <a:spcBef>
                <a:spcPts val="0"/>
              </a:spcBef>
              <a:buSzPts val="1400"/>
              <a:buNone/>
              <a:defRPr sz="1800"/>
            </a:lvl2pPr>
            <a:lvl3pPr indent="0" lvl="2">
              <a:spcBef>
                <a:spcPts val="0"/>
              </a:spcBef>
              <a:buSzPts val="1400"/>
              <a:buNone/>
              <a:defRPr sz="1800"/>
            </a:lvl3pPr>
            <a:lvl4pPr indent="0" lvl="3">
              <a:spcBef>
                <a:spcPts val="0"/>
              </a:spcBef>
              <a:buSzPts val="1400"/>
              <a:buNone/>
              <a:defRPr sz="1800"/>
            </a:lvl4pPr>
            <a:lvl5pPr indent="0" lvl="4">
              <a:spcBef>
                <a:spcPts val="0"/>
              </a:spcBef>
              <a:buSzPts val="1400"/>
              <a:buNone/>
              <a:defRPr sz="1800"/>
            </a:lvl5pPr>
            <a:lvl6pPr indent="0" lvl="5">
              <a:spcBef>
                <a:spcPts val="0"/>
              </a:spcBef>
              <a:buSzPts val="1400"/>
              <a:buNone/>
              <a:defRPr sz="1800"/>
            </a:lvl6pPr>
            <a:lvl7pPr indent="0" lvl="6">
              <a:spcBef>
                <a:spcPts val="0"/>
              </a:spcBef>
              <a:buSzPts val="1400"/>
              <a:buNone/>
              <a:defRPr sz="1800"/>
            </a:lvl7pPr>
            <a:lvl8pPr indent="0" lvl="7">
              <a:spcBef>
                <a:spcPts val="0"/>
              </a:spcBef>
              <a:buSzPts val="1400"/>
              <a:buNone/>
              <a:defRPr sz="1800"/>
            </a:lvl8pPr>
            <a:lvl9pPr indent="0" lvl="8">
              <a:spcBef>
                <a:spcPts val="0"/>
              </a:spcBef>
              <a:buSzPts val="1400"/>
              <a:buNone/>
              <a:defRPr sz="1800"/>
            </a:lvl9pPr>
          </a:lstStyle>
          <a:p/>
        </p:txBody>
      </p:sp>
      <p:sp>
        <p:nvSpPr>
          <p:cNvPr id="70" name="Shape 70"/>
          <p:cNvSpPr txBox="1"/>
          <p:nvPr>
            <p:ph idx="1" type="subTitle"/>
          </p:nvPr>
        </p:nvSpPr>
        <p:spPr>
          <a:xfrm>
            <a:off x="8610600" y="4960137"/>
            <a:ext cx="3200400" cy="1463040"/>
          </a:xfrm>
          <a:prstGeom prst="rect">
            <a:avLst/>
          </a:prstGeom>
          <a:noFill/>
          <a:ln>
            <a:noFill/>
          </a:ln>
        </p:spPr>
        <p:txBody>
          <a:bodyPr anchorCtr="0" anchor="ctr" bIns="91425" lIns="91425" rIns="91425" wrap="square" tIns="91425"/>
          <a:lstStyle>
            <a:lvl1pPr indent="0" lvl="0" marL="0" marR="0" rtl="0" algn="l">
              <a:lnSpc>
                <a:spcPct val="100000"/>
              </a:lnSpc>
              <a:spcBef>
                <a:spcPts val="0"/>
              </a:spcBef>
              <a:spcAft>
                <a:spcPts val="200"/>
              </a:spcAft>
              <a:buClr>
                <a:schemeClr val="accent1"/>
              </a:buClr>
              <a:buSzPts val="2200"/>
              <a:buFont typeface="Questrial"/>
              <a:buNone/>
              <a:defRPr b="0" i="0" sz="1800" u="none" cap="none" strike="noStrike">
                <a:solidFill>
                  <a:srgbClr val="0C0C0C"/>
                </a:solidFill>
                <a:latin typeface="Questrial"/>
                <a:ea typeface="Questrial"/>
                <a:cs typeface="Questrial"/>
                <a:sym typeface="Questrial"/>
              </a:defRPr>
            </a:lvl1pPr>
            <a:lvl2pPr indent="0" lvl="1" marL="457200" marR="0" rtl="0" algn="ctr">
              <a:lnSpc>
                <a:spcPct val="90000"/>
              </a:lnSpc>
              <a:spcBef>
                <a:spcPts val="200"/>
              </a:spcBef>
              <a:spcAft>
                <a:spcPts val="400"/>
              </a:spcAft>
              <a:buClr>
                <a:schemeClr val="accent1"/>
              </a:buClr>
              <a:buSzPts val="1800"/>
              <a:buFont typeface="Noto Sans Symbols"/>
              <a:buNone/>
              <a:defRPr b="0" i="0" sz="1800" u="none" cap="none" strike="noStrike">
                <a:solidFill>
                  <a:schemeClr val="dk1"/>
                </a:solidFill>
                <a:latin typeface="Questrial"/>
                <a:ea typeface="Questrial"/>
                <a:cs typeface="Questrial"/>
                <a:sym typeface="Questrial"/>
              </a:defRPr>
            </a:lvl2pPr>
            <a:lvl3pPr indent="0" lvl="2" marL="914400" marR="0" rtl="0" algn="ctr">
              <a:lnSpc>
                <a:spcPct val="90000"/>
              </a:lnSpc>
              <a:spcBef>
                <a:spcPts val="200"/>
              </a:spcBef>
              <a:spcAft>
                <a:spcPts val="400"/>
              </a:spcAft>
              <a:buClr>
                <a:schemeClr val="accent1"/>
              </a:buClr>
              <a:buSzPts val="1400"/>
              <a:buFont typeface="Noto Sans Symbols"/>
              <a:buNone/>
              <a:defRPr b="0" i="0" sz="1800" u="none" cap="none" strike="noStrike">
                <a:solidFill>
                  <a:schemeClr val="dk1"/>
                </a:solidFill>
                <a:latin typeface="Questrial"/>
                <a:ea typeface="Questrial"/>
                <a:cs typeface="Questrial"/>
                <a:sym typeface="Questrial"/>
              </a:defRPr>
            </a:lvl3pPr>
            <a:lvl4pPr indent="0" lvl="3" marL="1371600" marR="0" rtl="0" algn="ctr">
              <a:lnSpc>
                <a:spcPct val="90000"/>
              </a:lnSpc>
              <a:spcBef>
                <a:spcPts val="200"/>
              </a:spcBef>
              <a:spcAft>
                <a:spcPts val="400"/>
              </a:spcAft>
              <a:buClr>
                <a:schemeClr val="accent1"/>
              </a:buClr>
              <a:buSzPts val="1400"/>
              <a:buFont typeface="Noto Sans Symbols"/>
              <a:buNone/>
              <a:defRPr b="0" i="0" sz="1800" u="none" cap="none" strike="noStrike">
                <a:solidFill>
                  <a:schemeClr val="dk1"/>
                </a:solidFill>
                <a:latin typeface="Questrial"/>
                <a:ea typeface="Questrial"/>
                <a:cs typeface="Questrial"/>
                <a:sym typeface="Questrial"/>
              </a:defRPr>
            </a:lvl4pPr>
            <a:lvl5pPr indent="0" lvl="4" marL="1828800" marR="0" rtl="0" algn="ctr">
              <a:lnSpc>
                <a:spcPct val="90000"/>
              </a:lnSpc>
              <a:spcBef>
                <a:spcPts val="200"/>
              </a:spcBef>
              <a:spcAft>
                <a:spcPts val="400"/>
              </a:spcAft>
              <a:buClr>
                <a:schemeClr val="accent1"/>
              </a:buClr>
              <a:buSzPts val="1400"/>
              <a:buFont typeface="Noto Sans Symbols"/>
              <a:buNone/>
              <a:defRPr b="0" i="0" sz="1800" u="none" cap="none" strike="noStrike">
                <a:solidFill>
                  <a:schemeClr val="dk1"/>
                </a:solidFill>
                <a:latin typeface="Questrial"/>
                <a:ea typeface="Questrial"/>
                <a:cs typeface="Questrial"/>
                <a:sym typeface="Questrial"/>
              </a:defRPr>
            </a:lvl5pPr>
            <a:lvl6pPr indent="0" lvl="5" marL="2286000" marR="0" rtl="0" algn="ctr">
              <a:lnSpc>
                <a:spcPct val="90000"/>
              </a:lnSpc>
              <a:spcBef>
                <a:spcPts val="200"/>
              </a:spcBef>
              <a:spcAft>
                <a:spcPts val="400"/>
              </a:spcAft>
              <a:buClr>
                <a:schemeClr val="accent1"/>
              </a:buClr>
              <a:buSzPts val="1400"/>
              <a:buFont typeface="Noto Sans Symbols"/>
              <a:buNone/>
              <a:defRPr b="0" i="0" sz="1800" u="none" cap="none" strike="noStrike">
                <a:solidFill>
                  <a:schemeClr val="dk1"/>
                </a:solidFill>
                <a:latin typeface="Questrial"/>
                <a:ea typeface="Questrial"/>
                <a:cs typeface="Questrial"/>
                <a:sym typeface="Questrial"/>
              </a:defRPr>
            </a:lvl6pPr>
            <a:lvl7pPr indent="0" lvl="6" marL="2743200" marR="0" rtl="0" algn="ctr">
              <a:lnSpc>
                <a:spcPct val="90000"/>
              </a:lnSpc>
              <a:spcBef>
                <a:spcPts val="200"/>
              </a:spcBef>
              <a:spcAft>
                <a:spcPts val="400"/>
              </a:spcAft>
              <a:buClr>
                <a:schemeClr val="accent1"/>
              </a:buClr>
              <a:buSzPts val="1400"/>
              <a:buFont typeface="Noto Sans Symbols"/>
              <a:buNone/>
              <a:defRPr b="0" i="0" sz="1800" u="none" cap="none" strike="noStrike">
                <a:solidFill>
                  <a:schemeClr val="dk1"/>
                </a:solidFill>
                <a:latin typeface="Questrial"/>
                <a:ea typeface="Questrial"/>
                <a:cs typeface="Questrial"/>
                <a:sym typeface="Questrial"/>
              </a:defRPr>
            </a:lvl7pPr>
            <a:lvl8pPr indent="0" lvl="7" marL="3200400" marR="0" rtl="0" algn="ctr">
              <a:lnSpc>
                <a:spcPct val="90000"/>
              </a:lnSpc>
              <a:spcBef>
                <a:spcPts val="200"/>
              </a:spcBef>
              <a:spcAft>
                <a:spcPts val="400"/>
              </a:spcAft>
              <a:buClr>
                <a:schemeClr val="accent1"/>
              </a:buClr>
              <a:buSzPts val="1400"/>
              <a:buFont typeface="Noto Sans Symbols"/>
              <a:buNone/>
              <a:defRPr b="0" i="0" sz="1800" u="none" cap="none" strike="noStrike">
                <a:solidFill>
                  <a:schemeClr val="dk1"/>
                </a:solidFill>
                <a:latin typeface="Questrial"/>
                <a:ea typeface="Questrial"/>
                <a:cs typeface="Questrial"/>
                <a:sym typeface="Questrial"/>
              </a:defRPr>
            </a:lvl8pPr>
            <a:lvl9pPr indent="0" lvl="8" marL="3657600" marR="0" rtl="0" algn="ctr">
              <a:lnSpc>
                <a:spcPct val="90000"/>
              </a:lnSpc>
              <a:spcBef>
                <a:spcPts val="200"/>
              </a:spcBef>
              <a:spcAft>
                <a:spcPts val="400"/>
              </a:spcAft>
              <a:buClr>
                <a:schemeClr val="accent1"/>
              </a:buClr>
              <a:buSzPts val="1400"/>
              <a:buFont typeface="Noto Sans Symbols"/>
              <a:buNone/>
              <a:defRPr b="0" i="0" sz="1800" u="none" cap="none" strike="noStrike">
                <a:solidFill>
                  <a:schemeClr val="dk1"/>
                </a:solidFill>
                <a:latin typeface="Questrial"/>
                <a:ea typeface="Questrial"/>
                <a:cs typeface="Questrial"/>
                <a:sym typeface="Questrial"/>
              </a:defRPr>
            </a:lvl9pPr>
          </a:lstStyle>
          <a:p/>
        </p:txBody>
      </p:sp>
      <p:sp>
        <p:nvSpPr>
          <p:cNvPr id="71" name="Shape 71"/>
          <p:cNvSpPr txBox="1"/>
          <p:nvPr>
            <p:ph idx="10" type="dt"/>
          </p:nvPr>
        </p:nvSpPr>
        <p:spPr>
          <a:xfrm>
            <a:off x="1024129" y="6470704"/>
            <a:ext cx="2154143" cy="274320"/>
          </a:xfrm>
          <a:prstGeom prst="rect">
            <a:avLst/>
          </a:prstGeom>
          <a:noFill/>
          <a:ln>
            <a:noFill/>
          </a:ln>
        </p:spPr>
        <p:txBody>
          <a:bodyPr anchorCtr="0" anchor="ctr" bIns="91425" lIns="91425" rIns="91425" wrap="square" tIns="91425"/>
          <a:lstStyle>
            <a:lvl1pPr indent="0" lvl="0" marL="0" marR="0" rtl="0" algn="l">
              <a:spcBef>
                <a:spcPts val="0"/>
              </a:spcBef>
              <a:buSzPts val="1400"/>
              <a:buNone/>
              <a:defRPr sz="1000">
                <a:solidFill>
                  <a:srgbClr val="0C0C0C"/>
                </a:solidFill>
                <a:latin typeface="Questrial"/>
                <a:ea typeface="Questrial"/>
                <a:cs typeface="Questrial"/>
                <a:sym typeface="Questrial"/>
              </a:defRPr>
            </a:lvl1pPr>
            <a:lvl2pPr indent="0" lvl="1" marL="457200" marR="0" rtl="0" algn="l">
              <a:spcBef>
                <a:spcPts val="0"/>
              </a:spcBef>
              <a:buSzPts val="1400"/>
              <a:buNone/>
              <a:defRPr b="0" i="0" sz="1800" u="none" cap="none" strike="noStrike">
                <a:solidFill>
                  <a:schemeClr val="dk1"/>
                </a:solidFill>
                <a:latin typeface="Questrial"/>
                <a:ea typeface="Questrial"/>
                <a:cs typeface="Questrial"/>
                <a:sym typeface="Questrial"/>
              </a:defRPr>
            </a:lvl2pPr>
            <a:lvl3pPr indent="0" lvl="2" marL="914400" marR="0" rtl="0" algn="l">
              <a:spcBef>
                <a:spcPts val="0"/>
              </a:spcBef>
              <a:buSzPts val="1400"/>
              <a:buNone/>
              <a:defRPr b="0" i="0" sz="1800" u="none" cap="none" strike="noStrike">
                <a:solidFill>
                  <a:schemeClr val="dk1"/>
                </a:solidFill>
                <a:latin typeface="Questrial"/>
                <a:ea typeface="Questrial"/>
                <a:cs typeface="Questrial"/>
                <a:sym typeface="Questrial"/>
              </a:defRPr>
            </a:lvl3pPr>
            <a:lvl4pPr indent="0" lvl="3" marL="1371600" marR="0" rtl="0" algn="l">
              <a:spcBef>
                <a:spcPts val="0"/>
              </a:spcBef>
              <a:buSzPts val="1400"/>
              <a:buNone/>
              <a:defRPr b="0" i="0" sz="1800" u="none" cap="none" strike="noStrike">
                <a:solidFill>
                  <a:schemeClr val="dk1"/>
                </a:solidFill>
                <a:latin typeface="Questrial"/>
                <a:ea typeface="Questrial"/>
                <a:cs typeface="Questrial"/>
                <a:sym typeface="Questrial"/>
              </a:defRPr>
            </a:lvl4pPr>
            <a:lvl5pPr indent="0" lvl="4" marL="1828800" marR="0" rtl="0" algn="l">
              <a:spcBef>
                <a:spcPts val="0"/>
              </a:spcBef>
              <a:buSzPts val="1400"/>
              <a:buNone/>
              <a:defRPr b="0" i="0" sz="1800" u="none" cap="none" strike="noStrike">
                <a:solidFill>
                  <a:schemeClr val="dk1"/>
                </a:solidFill>
                <a:latin typeface="Questrial"/>
                <a:ea typeface="Questrial"/>
                <a:cs typeface="Questrial"/>
                <a:sym typeface="Questrial"/>
              </a:defRPr>
            </a:lvl5pPr>
            <a:lvl6pPr indent="0" lvl="5" marL="2286000" marR="0" rtl="0" algn="l">
              <a:spcBef>
                <a:spcPts val="0"/>
              </a:spcBef>
              <a:buSzPts val="1400"/>
              <a:buNone/>
              <a:defRPr b="0" i="0" sz="1800" u="none" cap="none" strike="noStrike">
                <a:solidFill>
                  <a:schemeClr val="dk1"/>
                </a:solidFill>
                <a:latin typeface="Questrial"/>
                <a:ea typeface="Questrial"/>
                <a:cs typeface="Questrial"/>
                <a:sym typeface="Questrial"/>
              </a:defRPr>
            </a:lvl6pPr>
            <a:lvl7pPr indent="0" lvl="6" marL="2743200" marR="0" rtl="0" algn="l">
              <a:spcBef>
                <a:spcPts val="0"/>
              </a:spcBef>
              <a:buSzPts val="1400"/>
              <a:buNone/>
              <a:defRPr b="0" i="0" sz="1800" u="none" cap="none" strike="noStrike">
                <a:solidFill>
                  <a:schemeClr val="dk1"/>
                </a:solidFill>
                <a:latin typeface="Questrial"/>
                <a:ea typeface="Questrial"/>
                <a:cs typeface="Questrial"/>
                <a:sym typeface="Questrial"/>
              </a:defRPr>
            </a:lvl7pPr>
            <a:lvl8pPr indent="0" lvl="7" marL="3200400" marR="0" rtl="0" algn="l">
              <a:spcBef>
                <a:spcPts val="0"/>
              </a:spcBef>
              <a:buSzPts val="1400"/>
              <a:buNone/>
              <a:defRPr b="0" i="0" sz="1800" u="none" cap="none" strike="noStrike">
                <a:solidFill>
                  <a:schemeClr val="dk1"/>
                </a:solidFill>
                <a:latin typeface="Questrial"/>
                <a:ea typeface="Questrial"/>
                <a:cs typeface="Questrial"/>
                <a:sym typeface="Questrial"/>
              </a:defRPr>
            </a:lvl8pPr>
            <a:lvl9pPr indent="0" lvl="8" marL="3657600" marR="0" rtl="0" algn="l">
              <a:spcBef>
                <a:spcPts val="0"/>
              </a:spcBef>
              <a:buSzPts val="1400"/>
              <a:buNone/>
              <a:defRPr b="0" i="0" sz="1800" u="none" cap="none" strike="noStrike">
                <a:solidFill>
                  <a:schemeClr val="dk1"/>
                </a:solidFill>
                <a:latin typeface="Questrial"/>
                <a:ea typeface="Questrial"/>
                <a:cs typeface="Questrial"/>
                <a:sym typeface="Questrial"/>
              </a:defRPr>
            </a:lvl9pPr>
          </a:lstStyle>
          <a:p/>
        </p:txBody>
      </p:sp>
      <p:sp>
        <p:nvSpPr>
          <p:cNvPr id="72" name="Shape 72"/>
          <p:cNvSpPr txBox="1"/>
          <p:nvPr>
            <p:ph idx="11" type="ftr"/>
          </p:nvPr>
        </p:nvSpPr>
        <p:spPr>
          <a:xfrm>
            <a:off x="4842932" y="6470704"/>
            <a:ext cx="5901459" cy="274320"/>
          </a:xfrm>
          <a:prstGeom prst="rect">
            <a:avLst/>
          </a:prstGeom>
          <a:noFill/>
          <a:ln>
            <a:noFill/>
          </a:ln>
        </p:spPr>
        <p:txBody>
          <a:bodyPr anchorCtr="0" anchor="ctr" bIns="91425" lIns="91425" rIns="91425" wrap="square" tIns="91425"/>
          <a:lstStyle>
            <a:lvl1pPr indent="0" lvl="0" marL="0" marR="0" rtl="0" algn="r">
              <a:spcBef>
                <a:spcPts val="0"/>
              </a:spcBef>
              <a:buSzPts val="1400"/>
              <a:buNone/>
              <a:defRPr sz="1000" cap="none">
                <a:solidFill>
                  <a:srgbClr val="0C0C0C"/>
                </a:solidFill>
                <a:latin typeface="Questrial"/>
                <a:ea typeface="Questrial"/>
                <a:cs typeface="Questrial"/>
                <a:sym typeface="Questrial"/>
              </a:defRPr>
            </a:lvl1pPr>
            <a:lvl2pPr indent="0" lvl="1" marL="457200" marR="0" rtl="0" algn="l">
              <a:spcBef>
                <a:spcPts val="0"/>
              </a:spcBef>
              <a:buSzPts val="1400"/>
              <a:buNone/>
              <a:defRPr b="0" i="0" sz="1800" u="none" cap="none" strike="noStrike">
                <a:solidFill>
                  <a:schemeClr val="dk1"/>
                </a:solidFill>
                <a:latin typeface="Questrial"/>
                <a:ea typeface="Questrial"/>
                <a:cs typeface="Questrial"/>
                <a:sym typeface="Questrial"/>
              </a:defRPr>
            </a:lvl2pPr>
            <a:lvl3pPr indent="0" lvl="2" marL="914400" marR="0" rtl="0" algn="l">
              <a:spcBef>
                <a:spcPts val="0"/>
              </a:spcBef>
              <a:buSzPts val="1400"/>
              <a:buNone/>
              <a:defRPr b="0" i="0" sz="1800" u="none" cap="none" strike="noStrike">
                <a:solidFill>
                  <a:schemeClr val="dk1"/>
                </a:solidFill>
                <a:latin typeface="Questrial"/>
                <a:ea typeface="Questrial"/>
                <a:cs typeface="Questrial"/>
                <a:sym typeface="Questrial"/>
              </a:defRPr>
            </a:lvl3pPr>
            <a:lvl4pPr indent="0" lvl="3" marL="1371600" marR="0" rtl="0" algn="l">
              <a:spcBef>
                <a:spcPts val="0"/>
              </a:spcBef>
              <a:buSzPts val="1400"/>
              <a:buNone/>
              <a:defRPr b="0" i="0" sz="1800" u="none" cap="none" strike="noStrike">
                <a:solidFill>
                  <a:schemeClr val="dk1"/>
                </a:solidFill>
                <a:latin typeface="Questrial"/>
                <a:ea typeface="Questrial"/>
                <a:cs typeface="Questrial"/>
                <a:sym typeface="Questrial"/>
              </a:defRPr>
            </a:lvl4pPr>
            <a:lvl5pPr indent="0" lvl="4" marL="1828800" marR="0" rtl="0" algn="l">
              <a:spcBef>
                <a:spcPts val="0"/>
              </a:spcBef>
              <a:buSzPts val="1400"/>
              <a:buNone/>
              <a:defRPr b="0" i="0" sz="1800" u="none" cap="none" strike="noStrike">
                <a:solidFill>
                  <a:schemeClr val="dk1"/>
                </a:solidFill>
                <a:latin typeface="Questrial"/>
                <a:ea typeface="Questrial"/>
                <a:cs typeface="Questrial"/>
                <a:sym typeface="Questrial"/>
              </a:defRPr>
            </a:lvl5pPr>
            <a:lvl6pPr indent="0" lvl="5" marL="2286000" marR="0" rtl="0" algn="l">
              <a:spcBef>
                <a:spcPts val="0"/>
              </a:spcBef>
              <a:buSzPts val="1400"/>
              <a:buNone/>
              <a:defRPr b="0" i="0" sz="1800" u="none" cap="none" strike="noStrike">
                <a:solidFill>
                  <a:schemeClr val="dk1"/>
                </a:solidFill>
                <a:latin typeface="Questrial"/>
                <a:ea typeface="Questrial"/>
                <a:cs typeface="Questrial"/>
                <a:sym typeface="Questrial"/>
              </a:defRPr>
            </a:lvl6pPr>
            <a:lvl7pPr indent="0" lvl="6" marL="2743200" marR="0" rtl="0" algn="l">
              <a:spcBef>
                <a:spcPts val="0"/>
              </a:spcBef>
              <a:buSzPts val="1400"/>
              <a:buNone/>
              <a:defRPr b="0" i="0" sz="1800" u="none" cap="none" strike="noStrike">
                <a:solidFill>
                  <a:schemeClr val="dk1"/>
                </a:solidFill>
                <a:latin typeface="Questrial"/>
                <a:ea typeface="Questrial"/>
                <a:cs typeface="Questrial"/>
                <a:sym typeface="Questrial"/>
              </a:defRPr>
            </a:lvl7pPr>
            <a:lvl8pPr indent="0" lvl="7" marL="3200400" marR="0" rtl="0" algn="l">
              <a:spcBef>
                <a:spcPts val="0"/>
              </a:spcBef>
              <a:buSzPts val="1400"/>
              <a:buNone/>
              <a:defRPr b="0" i="0" sz="1800" u="none" cap="none" strike="noStrike">
                <a:solidFill>
                  <a:schemeClr val="dk1"/>
                </a:solidFill>
                <a:latin typeface="Questrial"/>
                <a:ea typeface="Questrial"/>
                <a:cs typeface="Questrial"/>
                <a:sym typeface="Questrial"/>
              </a:defRPr>
            </a:lvl8pPr>
            <a:lvl9pPr indent="0" lvl="8" marL="3657600" marR="0" rtl="0" algn="l">
              <a:spcBef>
                <a:spcPts val="0"/>
              </a:spcBef>
              <a:buSzPts val="1400"/>
              <a:buNone/>
              <a:defRPr b="0" i="0" sz="1800" u="none" cap="none" strike="noStrike">
                <a:solidFill>
                  <a:schemeClr val="dk1"/>
                </a:solidFill>
                <a:latin typeface="Questrial"/>
                <a:ea typeface="Questrial"/>
                <a:cs typeface="Questrial"/>
                <a:sym typeface="Questrial"/>
              </a:defRPr>
            </a:lvl9pPr>
          </a:lstStyle>
          <a:p/>
        </p:txBody>
      </p:sp>
      <p:sp>
        <p:nvSpPr>
          <p:cNvPr id="73" name="Shape 73"/>
          <p:cNvSpPr txBox="1"/>
          <p:nvPr>
            <p:ph idx="12" type="sldNum"/>
          </p:nvPr>
        </p:nvSpPr>
        <p:spPr>
          <a:xfrm>
            <a:off x="10837333" y="6470704"/>
            <a:ext cx="973667" cy="274320"/>
          </a:xfrm>
          <a:prstGeom prst="rect">
            <a:avLst/>
          </a:prstGeom>
          <a:noFill/>
          <a:ln>
            <a:noFill/>
          </a:ln>
        </p:spPr>
        <p:txBody>
          <a:bodyPr anchorCtr="0" anchor="ctr" bIns="45700" lIns="91425" rIns="91425" wrap="square" tIns="45700">
            <a:noAutofit/>
          </a:bodyPr>
          <a:lstStyle/>
          <a:p>
            <a:pPr indent="0" lvl="0" marL="0" marR="0" rtl="0" algn="l">
              <a:spcBef>
                <a:spcPts val="0"/>
              </a:spcBef>
              <a:buNone/>
            </a:pPr>
            <a:fld id="{00000000-1234-1234-1234-123412341234}" type="slidenum">
              <a:rPr lang="en-US" sz="1000">
                <a:solidFill>
                  <a:srgbClr val="0C0C0C"/>
                </a:solidFill>
                <a:latin typeface="Questrial"/>
                <a:ea typeface="Questrial"/>
                <a:cs typeface="Questrial"/>
                <a:sym typeface="Questrial"/>
              </a:rPr>
              <a:t>‹#›</a:t>
            </a:fld>
          </a:p>
        </p:txBody>
      </p:sp>
      <p:cxnSp>
        <p:nvCxnSpPr>
          <p:cNvPr id="74" name="Shape 74"/>
          <p:cNvCxnSpPr/>
          <p:nvPr/>
        </p:nvCxnSpPr>
        <p:spPr>
          <a:xfrm rot="10800000">
            <a:off x="8386843" y="5264106"/>
            <a:ext cx="0" cy="914400"/>
          </a:xfrm>
          <a:prstGeom prst="straightConnector1">
            <a:avLst/>
          </a:prstGeom>
          <a:noFill/>
          <a:ln cap="flat" cmpd="sng" w="19050">
            <a:solidFill>
              <a:srgbClr val="1482AB"/>
            </a:solidFill>
            <a:prstDash val="solid"/>
            <a:round/>
            <a:headEnd len="med" w="med" type="none"/>
            <a:tailEnd len="med" w="med" type="none"/>
          </a:ln>
        </p:spPr>
      </p:cxn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Only">
  <p:cSld name="Title Only">
    <p:spTree>
      <p:nvGrpSpPr>
        <p:cNvPr id="75" name="Shape 75"/>
        <p:cNvGrpSpPr/>
        <p:nvPr/>
      </p:nvGrpSpPr>
      <p:grpSpPr>
        <a:xfrm>
          <a:off x="0" y="0"/>
          <a:ext cx="0" cy="0"/>
          <a:chOff x="0" y="0"/>
          <a:chExt cx="0" cy="0"/>
        </a:xfrm>
      </p:grpSpPr>
      <p:sp>
        <p:nvSpPr>
          <p:cNvPr id="76" name="Shape 76"/>
          <p:cNvSpPr txBox="1"/>
          <p:nvPr>
            <p:ph type="title"/>
          </p:nvPr>
        </p:nvSpPr>
        <p:spPr>
          <a:xfrm>
            <a:off x="1024128" y="585216"/>
            <a:ext cx="9720072" cy="1499616"/>
          </a:xfrm>
          <a:prstGeom prst="rect">
            <a:avLst/>
          </a:prstGeom>
          <a:noFill/>
          <a:ln>
            <a:noFill/>
          </a:ln>
        </p:spPr>
        <p:txBody>
          <a:bodyPr anchorCtr="0" anchor="ctr" bIns="91425" lIns="91425" rIns="91425" wrap="square" tIns="91425"/>
          <a:lstStyle>
            <a:lvl1pPr indent="0" lvl="0" marL="0" marR="0" rtl="0" algn="l">
              <a:lnSpc>
                <a:spcPct val="80000"/>
              </a:lnSpc>
              <a:spcBef>
                <a:spcPts val="0"/>
              </a:spcBef>
              <a:buClr>
                <a:srgbClr val="0C0C0C"/>
              </a:buClr>
              <a:buSzPts val="1400"/>
              <a:buFont typeface="Questrial"/>
              <a:buNone/>
              <a:defRPr b="0" i="0" sz="5000" u="none" cap="none" strike="noStrike">
                <a:solidFill>
                  <a:srgbClr val="0C0C0C"/>
                </a:solidFill>
                <a:latin typeface="Questrial"/>
                <a:ea typeface="Questrial"/>
                <a:cs typeface="Questrial"/>
                <a:sym typeface="Questrial"/>
              </a:defRPr>
            </a:lvl1pPr>
            <a:lvl2pPr indent="0" lvl="1">
              <a:spcBef>
                <a:spcPts val="0"/>
              </a:spcBef>
              <a:buSzPts val="1400"/>
              <a:buNone/>
              <a:defRPr sz="1800"/>
            </a:lvl2pPr>
            <a:lvl3pPr indent="0" lvl="2">
              <a:spcBef>
                <a:spcPts val="0"/>
              </a:spcBef>
              <a:buSzPts val="1400"/>
              <a:buNone/>
              <a:defRPr sz="1800"/>
            </a:lvl3pPr>
            <a:lvl4pPr indent="0" lvl="3">
              <a:spcBef>
                <a:spcPts val="0"/>
              </a:spcBef>
              <a:buSzPts val="1400"/>
              <a:buNone/>
              <a:defRPr sz="1800"/>
            </a:lvl4pPr>
            <a:lvl5pPr indent="0" lvl="4">
              <a:spcBef>
                <a:spcPts val="0"/>
              </a:spcBef>
              <a:buSzPts val="1400"/>
              <a:buNone/>
              <a:defRPr sz="1800"/>
            </a:lvl5pPr>
            <a:lvl6pPr indent="0" lvl="5">
              <a:spcBef>
                <a:spcPts val="0"/>
              </a:spcBef>
              <a:buSzPts val="1400"/>
              <a:buNone/>
              <a:defRPr sz="1800"/>
            </a:lvl6pPr>
            <a:lvl7pPr indent="0" lvl="6">
              <a:spcBef>
                <a:spcPts val="0"/>
              </a:spcBef>
              <a:buSzPts val="1400"/>
              <a:buNone/>
              <a:defRPr sz="1800"/>
            </a:lvl7pPr>
            <a:lvl8pPr indent="0" lvl="7">
              <a:spcBef>
                <a:spcPts val="0"/>
              </a:spcBef>
              <a:buSzPts val="1400"/>
              <a:buNone/>
              <a:defRPr sz="1800"/>
            </a:lvl8pPr>
            <a:lvl9pPr indent="0" lvl="8">
              <a:spcBef>
                <a:spcPts val="0"/>
              </a:spcBef>
              <a:buSzPts val="1400"/>
              <a:buNone/>
              <a:defRPr sz="1800"/>
            </a:lvl9pPr>
          </a:lstStyle>
          <a:p/>
        </p:txBody>
      </p:sp>
      <p:sp>
        <p:nvSpPr>
          <p:cNvPr id="77" name="Shape 77"/>
          <p:cNvSpPr txBox="1"/>
          <p:nvPr>
            <p:ph idx="10" type="dt"/>
          </p:nvPr>
        </p:nvSpPr>
        <p:spPr>
          <a:xfrm>
            <a:off x="1024129" y="6470704"/>
            <a:ext cx="2154143" cy="274320"/>
          </a:xfrm>
          <a:prstGeom prst="rect">
            <a:avLst/>
          </a:prstGeom>
          <a:noFill/>
          <a:ln>
            <a:noFill/>
          </a:ln>
        </p:spPr>
        <p:txBody>
          <a:bodyPr anchorCtr="0" anchor="ctr" bIns="91425" lIns="91425" rIns="91425" wrap="square" tIns="91425"/>
          <a:lstStyle>
            <a:lvl1pPr indent="0" lvl="0" marL="0" marR="0" rtl="0" algn="l">
              <a:spcBef>
                <a:spcPts val="0"/>
              </a:spcBef>
              <a:buSzPts val="1400"/>
              <a:buNone/>
              <a:defRPr sz="1000">
                <a:solidFill>
                  <a:srgbClr val="0C0C0C"/>
                </a:solidFill>
                <a:latin typeface="Questrial"/>
                <a:ea typeface="Questrial"/>
                <a:cs typeface="Questrial"/>
                <a:sym typeface="Questrial"/>
              </a:defRPr>
            </a:lvl1pPr>
            <a:lvl2pPr indent="0" lvl="1" marL="457200" marR="0" rtl="0" algn="l">
              <a:spcBef>
                <a:spcPts val="0"/>
              </a:spcBef>
              <a:buSzPts val="1400"/>
              <a:buNone/>
              <a:defRPr b="0" i="0" sz="1800" u="none" cap="none" strike="noStrike">
                <a:solidFill>
                  <a:schemeClr val="dk1"/>
                </a:solidFill>
                <a:latin typeface="Questrial"/>
                <a:ea typeface="Questrial"/>
                <a:cs typeface="Questrial"/>
                <a:sym typeface="Questrial"/>
              </a:defRPr>
            </a:lvl2pPr>
            <a:lvl3pPr indent="0" lvl="2" marL="914400" marR="0" rtl="0" algn="l">
              <a:spcBef>
                <a:spcPts val="0"/>
              </a:spcBef>
              <a:buSzPts val="1400"/>
              <a:buNone/>
              <a:defRPr b="0" i="0" sz="1800" u="none" cap="none" strike="noStrike">
                <a:solidFill>
                  <a:schemeClr val="dk1"/>
                </a:solidFill>
                <a:latin typeface="Questrial"/>
                <a:ea typeface="Questrial"/>
                <a:cs typeface="Questrial"/>
                <a:sym typeface="Questrial"/>
              </a:defRPr>
            </a:lvl3pPr>
            <a:lvl4pPr indent="0" lvl="3" marL="1371600" marR="0" rtl="0" algn="l">
              <a:spcBef>
                <a:spcPts val="0"/>
              </a:spcBef>
              <a:buSzPts val="1400"/>
              <a:buNone/>
              <a:defRPr b="0" i="0" sz="1800" u="none" cap="none" strike="noStrike">
                <a:solidFill>
                  <a:schemeClr val="dk1"/>
                </a:solidFill>
                <a:latin typeface="Questrial"/>
                <a:ea typeface="Questrial"/>
                <a:cs typeface="Questrial"/>
                <a:sym typeface="Questrial"/>
              </a:defRPr>
            </a:lvl4pPr>
            <a:lvl5pPr indent="0" lvl="4" marL="1828800" marR="0" rtl="0" algn="l">
              <a:spcBef>
                <a:spcPts val="0"/>
              </a:spcBef>
              <a:buSzPts val="1400"/>
              <a:buNone/>
              <a:defRPr b="0" i="0" sz="1800" u="none" cap="none" strike="noStrike">
                <a:solidFill>
                  <a:schemeClr val="dk1"/>
                </a:solidFill>
                <a:latin typeface="Questrial"/>
                <a:ea typeface="Questrial"/>
                <a:cs typeface="Questrial"/>
                <a:sym typeface="Questrial"/>
              </a:defRPr>
            </a:lvl5pPr>
            <a:lvl6pPr indent="0" lvl="5" marL="2286000" marR="0" rtl="0" algn="l">
              <a:spcBef>
                <a:spcPts val="0"/>
              </a:spcBef>
              <a:buSzPts val="1400"/>
              <a:buNone/>
              <a:defRPr b="0" i="0" sz="1800" u="none" cap="none" strike="noStrike">
                <a:solidFill>
                  <a:schemeClr val="dk1"/>
                </a:solidFill>
                <a:latin typeface="Questrial"/>
                <a:ea typeface="Questrial"/>
                <a:cs typeface="Questrial"/>
                <a:sym typeface="Questrial"/>
              </a:defRPr>
            </a:lvl6pPr>
            <a:lvl7pPr indent="0" lvl="6" marL="2743200" marR="0" rtl="0" algn="l">
              <a:spcBef>
                <a:spcPts val="0"/>
              </a:spcBef>
              <a:buSzPts val="1400"/>
              <a:buNone/>
              <a:defRPr b="0" i="0" sz="1800" u="none" cap="none" strike="noStrike">
                <a:solidFill>
                  <a:schemeClr val="dk1"/>
                </a:solidFill>
                <a:latin typeface="Questrial"/>
                <a:ea typeface="Questrial"/>
                <a:cs typeface="Questrial"/>
                <a:sym typeface="Questrial"/>
              </a:defRPr>
            </a:lvl7pPr>
            <a:lvl8pPr indent="0" lvl="7" marL="3200400" marR="0" rtl="0" algn="l">
              <a:spcBef>
                <a:spcPts val="0"/>
              </a:spcBef>
              <a:buSzPts val="1400"/>
              <a:buNone/>
              <a:defRPr b="0" i="0" sz="1800" u="none" cap="none" strike="noStrike">
                <a:solidFill>
                  <a:schemeClr val="dk1"/>
                </a:solidFill>
                <a:latin typeface="Questrial"/>
                <a:ea typeface="Questrial"/>
                <a:cs typeface="Questrial"/>
                <a:sym typeface="Questrial"/>
              </a:defRPr>
            </a:lvl8pPr>
            <a:lvl9pPr indent="0" lvl="8" marL="3657600" marR="0" rtl="0" algn="l">
              <a:spcBef>
                <a:spcPts val="0"/>
              </a:spcBef>
              <a:buSzPts val="1400"/>
              <a:buNone/>
              <a:defRPr b="0" i="0" sz="1800" u="none" cap="none" strike="noStrike">
                <a:solidFill>
                  <a:schemeClr val="dk1"/>
                </a:solidFill>
                <a:latin typeface="Questrial"/>
                <a:ea typeface="Questrial"/>
                <a:cs typeface="Questrial"/>
                <a:sym typeface="Questrial"/>
              </a:defRPr>
            </a:lvl9pPr>
          </a:lstStyle>
          <a:p/>
        </p:txBody>
      </p:sp>
      <p:sp>
        <p:nvSpPr>
          <p:cNvPr id="78" name="Shape 78"/>
          <p:cNvSpPr txBox="1"/>
          <p:nvPr>
            <p:ph idx="11" type="ftr"/>
          </p:nvPr>
        </p:nvSpPr>
        <p:spPr>
          <a:xfrm>
            <a:off x="4842932" y="6470704"/>
            <a:ext cx="5901459" cy="274320"/>
          </a:xfrm>
          <a:prstGeom prst="rect">
            <a:avLst/>
          </a:prstGeom>
          <a:noFill/>
          <a:ln>
            <a:noFill/>
          </a:ln>
        </p:spPr>
        <p:txBody>
          <a:bodyPr anchorCtr="0" anchor="ctr" bIns="91425" lIns="91425" rIns="91425" wrap="square" tIns="91425"/>
          <a:lstStyle>
            <a:lvl1pPr indent="0" lvl="0" marL="0" marR="0" rtl="0" algn="r">
              <a:spcBef>
                <a:spcPts val="0"/>
              </a:spcBef>
              <a:buSzPts val="1400"/>
              <a:buNone/>
              <a:defRPr sz="1000" cap="none">
                <a:solidFill>
                  <a:srgbClr val="0C0C0C"/>
                </a:solidFill>
                <a:latin typeface="Questrial"/>
                <a:ea typeface="Questrial"/>
                <a:cs typeface="Questrial"/>
                <a:sym typeface="Questrial"/>
              </a:defRPr>
            </a:lvl1pPr>
            <a:lvl2pPr indent="0" lvl="1" marL="457200" marR="0" rtl="0" algn="l">
              <a:spcBef>
                <a:spcPts val="0"/>
              </a:spcBef>
              <a:buSzPts val="1400"/>
              <a:buNone/>
              <a:defRPr b="0" i="0" sz="1800" u="none" cap="none" strike="noStrike">
                <a:solidFill>
                  <a:schemeClr val="dk1"/>
                </a:solidFill>
                <a:latin typeface="Questrial"/>
                <a:ea typeface="Questrial"/>
                <a:cs typeface="Questrial"/>
                <a:sym typeface="Questrial"/>
              </a:defRPr>
            </a:lvl2pPr>
            <a:lvl3pPr indent="0" lvl="2" marL="914400" marR="0" rtl="0" algn="l">
              <a:spcBef>
                <a:spcPts val="0"/>
              </a:spcBef>
              <a:buSzPts val="1400"/>
              <a:buNone/>
              <a:defRPr b="0" i="0" sz="1800" u="none" cap="none" strike="noStrike">
                <a:solidFill>
                  <a:schemeClr val="dk1"/>
                </a:solidFill>
                <a:latin typeface="Questrial"/>
                <a:ea typeface="Questrial"/>
                <a:cs typeface="Questrial"/>
                <a:sym typeface="Questrial"/>
              </a:defRPr>
            </a:lvl3pPr>
            <a:lvl4pPr indent="0" lvl="3" marL="1371600" marR="0" rtl="0" algn="l">
              <a:spcBef>
                <a:spcPts val="0"/>
              </a:spcBef>
              <a:buSzPts val="1400"/>
              <a:buNone/>
              <a:defRPr b="0" i="0" sz="1800" u="none" cap="none" strike="noStrike">
                <a:solidFill>
                  <a:schemeClr val="dk1"/>
                </a:solidFill>
                <a:latin typeface="Questrial"/>
                <a:ea typeface="Questrial"/>
                <a:cs typeface="Questrial"/>
                <a:sym typeface="Questrial"/>
              </a:defRPr>
            </a:lvl4pPr>
            <a:lvl5pPr indent="0" lvl="4" marL="1828800" marR="0" rtl="0" algn="l">
              <a:spcBef>
                <a:spcPts val="0"/>
              </a:spcBef>
              <a:buSzPts val="1400"/>
              <a:buNone/>
              <a:defRPr b="0" i="0" sz="1800" u="none" cap="none" strike="noStrike">
                <a:solidFill>
                  <a:schemeClr val="dk1"/>
                </a:solidFill>
                <a:latin typeface="Questrial"/>
                <a:ea typeface="Questrial"/>
                <a:cs typeface="Questrial"/>
                <a:sym typeface="Questrial"/>
              </a:defRPr>
            </a:lvl5pPr>
            <a:lvl6pPr indent="0" lvl="5" marL="2286000" marR="0" rtl="0" algn="l">
              <a:spcBef>
                <a:spcPts val="0"/>
              </a:spcBef>
              <a:buSzPts val="1400"/>
              <a:buNone/>
              <a:defRPr b="0" i="0" sz="1800" u="none" cap="none" strike="noStrike">
                <a:solidFill>
                  <a:schemeClr val="dk1"/>
                </a:solidFill>
                <a:latin typeface="Questrial"/>
                <a:ea typeface="Questrial"/>
                <a:cs typeface="Questrial"/>
                <a:sym typeface="Questrial"/>
              </a:defRPr>
            </a:lvl6pPr>
            <a:lvl7pPr indent="0" lvl="6" marL="2743200" marR="0" rtl="0" algn="l">
              <a:spcBef>
                <a:spcPts val="0"/>
              </a:spcBef>
              <a:buSzPts val="1400"/>
              <a:buNone/>
              <a:defRPr b="0" i="0" sz="1800" u="none" cap="none" strike="noStrike">
                <a:solidFill>
                  <a:schemeClr val="dk1"/>
                </a:solidFill>
                <a:latin typeface="Questrial"/>
                <a:ea typeface="Questrial"/>
                <a:cs typeface="Questrial"/>
                <a:sym typeface="Questrial"/>
              </a:defRPr>
            </a:lvl7pPr>
            <a:lvl8pPr indent="0" lvl="7" marL="3200400" marR="0" rtl="0" algn="l">
              <a:spcBef>
                <a:spcPts val="0"/>
              </a:spcBef>
              <a:buSzPts val="1400"/>
              <a:buNone/>
              <a:defRPr b="0" i="0" sz="1800" u="none" cap="none" strike="noStrike">
                <a:solidFill>
                  <a:schemeClr val="dk1"/>
                </a:solidFill>
                <a:latin typeface="Questrial"/>
                <a:ea typeface="Questrial"/>
                <a:cs typeface="Questrial"/>
                <a:sym typeface="Questrial"/>
              </a:defRPr>
            </a:lvl8pPr>
            <a:lvl9pPr indent="0" lvl="8" marL="3657600" marR="0" rtl="0" algn="l">
              <a:spcBef>
                <a:spcPts val="0"/>
              </a:spcBef>
              <a:buSzPts val="1400"/>
              <a:buNone/>
              <a:defRPr b="0" i="0" sz="1800" u="none" cap="none" strike="noStrike">
                <a:solidFill>
                  <a:schemeClr val="dk1"/>
                </a:solidFill>
                <a:latin typeface="Questrial"/>
                <a:ea typeface="Questrial"/>
                <a:cs typeface="Questrial"/>
                <a:sym typeface="Questrial"/>
              </a:defRPr>
            </a:lvl9pPr>
          </a:lstStyle>
          <a:p/>
        </p:txBody>
      </p:sp>
      <p:sp>
        <p:nvSpPr>
          <p:cNvPr id="79" name="Shape 79"/>
          <p:cNvSpPr txBox="1"/>
          <p:nvPr>
            <p:ph idx="12" type="sldNum"/>
          </p:nvPr>
        </p:nvSpPr>
        <p:spPr>
          <a:xfrm>
            <a:off x="10837333" y="6470704"/>
            <a:ext cx="973667" cy="274320"/>
          </a:xfrm>
          <a:prstGeom prst="rect">
            <a:avLst/>
          </a:prstGeom>
          <a:noFill/>
          <a:ln>
            <a:noFill/>
          </a:ln>
        </p:spPr>
        <p:txBody>
          <a:bodyPr anchorCtr="0" anchor="ctr" bIns="45700" lIns="91425" rIns="91425" wrap="square" tIns="45700">
            <a:noAutofit/>
          </a:bodyPr>
          <a:lstStyle/>
          <a:p>
            <a:pPr indent="0" lvl="0" marL="0" marR="0" rtl="0" algn="l">
              <a:spcBef>
                <a:spcPts val="0"/>
              </a:spcBef>
              <a:buNone/>
            </a:pPr>
            <a:fld id="{00000000-1234-1234-1234-123412341234}" type="slidenum">
              <a:rPr lang="en-US" sz="1000">
                <a:solidFill>
                  <a:srgbClr val="0C0C0C"/>
                </a:solidFill>
                <a:latin typeface="Questrial"/>
                <a:ea typeface="Questrial"/>
                <a:cs typeface="Questrial"/>
                <a:sym typeface="Questrial"/>
              </a:rPr>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9" name="Shape 9"/>
        <p:cNvGrpSpPr/>
        <p:nvPr/>
      </p:nvGrpSpPr>
      <p:grpSpPr>
        <a:xfrm>
          <a:off x="0" y="0"/>
          <a:ext cx="0" cy="0"/>
          <a:chOff x="0" y="0"/>
          <a:chExt cx="0" cy="0"/>
        </a:xfrm>
      </p:grpSpPr>
      <p:sp>
        <p:nvSpPr>
          <p:cNvPr id="10" name="Shape 10"/>
          <p:cNvSpPr txBox="1"/>
          <p:nvPr>
            <p:ph type="title"/>
          </p:nvPr>
        </p:nvSpPr>
        <p:spPr>
          <a:xfrm>
            <a:off x="1024128" y="585216"/>
            <a:ext cx="9720072" cy="1499616"/>
          </a:xfrm>
          <a:prstGeom prst="rect">
            <a:avLst/>
          </a:prstGeom>
          <a:noFill/>
          <a:ln>
            <a:noFill/>
          </a:ln>
        </p:spPr>
        <p:txBody>
          <a:bodyPr anchorCtr="0" anchor="ctr" bIns="91425" lIns="91425" rIns="91425" wrap="square" tIns="91425"/>
          <a:lstStyle>
            <a:lvl1pPr indent="0" lvl="0" marL="0" marR="0" rtl="0" algn="l">
              <a:lnSpc>
                <a:spcPct val="80000"/>
              </a:lnSpc>
              <a:spcBef>
                <a:spcPts val="0"/>
              </a:spcBef>
              <a:buClr>
                <a:srgbClr val="0C0C0C"/>
              </a:buClr>
              <a:buSzPts val="1400"/>
              <a:buFont typeface="Questrial"/>
              <a:buNone/>
              <a:defRPr b="0" i="0" sz="5000" u="none" cap="none" strike="noStrike">
                <a:solidFill>
                  <a:srgbClr val="0C0C0C"/>
                </a:solidFill>
                <a:latin typeface="Questrial"/>
                <a:ea typeface="Questrial"/>
                <a:cs typeface="Questrial"/>
                <a:sym typeface="Questrial"/>
              </a:defRPr>
            </a:lvl1pPr>
            <a:lvl2pPr indent="0" lvl="1">
              <a:spcBef>
                <a:spcPts val="0"/>
              </a:spcBef>
              <a:buSzPts val="1400"/>
              <a:buNone/>
              <a:defRPr sz="1800"/>
            </a:lvl2pPr>
            <a:lvl3pPr indent="0" lvl="2">
              <a:spcBef>
                <a:spcPts val="0"/>
              </a:spcBef>
              <a:buSzPts val="1400"/>
              <a:buNone/>
              <a:defRPr sz="1800"/>
            </a:lvl3pPr>
            <a:lvl4pPr indent="0" lvl="3">
              <a:spcBef>
                <a:spcPts val="0"/>
              </a:spcBef>
              <a:buSzPts val="1400"/>
              <a:buNone/>
              <a:defRPr sz="1800"/>
            </a:lvl4pPr>
            <a:lvl5pPr indent="0" lvl="4">
              <a:spcBef>
                <a:spcPts val="0"/>
              </a:spcBef>
              <a:buSzPts val="1400"/>
              <a:buNone/>
              <a:defRPr sz="1800"/>
            </a:lvl5pPr>
            <a:lvl6pPr indent="0" lvl="5">
              <a:spcBef>
                <a:spcPts val="0"/>
              </a:spcBef>
              <a:buSzPts val="1400"/>
              <a:buNone/>
              <a:defRPr sz="1800"/>
            </a:lvl6pPr>
            <a:lvl7pPr indent="0" lvl="6">
              <a:spcBef>
                <a:spcPts val="0"/>
              </a:spcBef>
              <a:buSzPts val="1400"/>
              <a:buNone/>
              <a:defRPr sz="1800"/>
            </a:lvl7pPr>
            <a:lvl8pPr indent="0" lvl="7">
              <a:spcBef>
                <a:spcPts val="0"/>
              </a:spcBef>
              <a:buSzPts val="1400"/>
              <a:buNone/>
              <a:defRPr sz="1800"/>
            </a:lvl8pPr>
            <a:lvl9pPr indent="0" lvl="8">
              <a:spcBef>
                <a:spcPts val="0"/>
              </a:spcBef>
              <a:buSzPts val="1400"/>
              <a:buNone/>
              <a:defRPr sz="1800"/>
            </a:lvl9pPr>
          </a:lstStyle>
          <a:p/>
        </p:txBody>
      </p:sp>
      <p:sp>
        <p:nvSpPr>
          <p:cNvPr id="11" name="Shape 11"/>
          <p:cNvSpPr txBox="1"/>
          <p:nvPr>
            <p:ph idx="1" type="body"/>
          </p:nvPr>
        </p:nvSpPr>
        <p:spPr>
          <a:xfrm>
            <a:off x="1024128" y="2286000"/>
            <a:ext cx="9720073" cy="4023360"/>
          </a:xfrm>
          <a:prstGeom prst="rect">
            <a:avLst/>
          </a:prstGeom>
          <a:noFill/>
          <a:ln>
            <a:noFill/>
          </a:ln>
        </p:spPr>
        <p:txBody>
          <a:bodyPr anchorCtr="0" anchor="t" bIns="91425" lIns="91425" rIns="91425" wrap="square" tIns="91425"/>
          <a:lstStyle>
            <a:lvl1pPr indent="48260" lvl="0" marL="91440" marR="0" rtl="0" algn="l">
              <a:lnSpc>
                <a:spcPct val="90000"/>
              </a:lnSpc>
              <a:spcBef>
                <a:spcPts val="1200"/>
              </a:spcBef>
              <a:spcAft>
                <a:spcPts val="200"/>
              </a:spcAft>
              <a:buClr>
                <a:schemeClr val="accent1"/>
              </a:buClr>
              <a:buSzPts val="2200"/>
              <a:buFont typeface="Questrial"/>
              <a:buChar char=" "/>
              <a:defRPr b="0" i="0" sz="2200" u="none" cap="none" strike="noStrike">
                <a:solidFill>
                  <a:schemeClr val="dk1"/>
                </a:solidFill>
                <a:latin typeface="Questrial"/>
                <a:ea typeface="Questrial"/>
                <a:cs typeface="Questrial"/>
                <a:sym typeface="Questrial"/>
              </a:defRPr>
            </a:lvl1pPr>
            <a:lvl2pPr indent="-23875" lvl="1" marL="265176" marR="0" rtl="0" algn="l">
              <a:lnSpc>
                <a:spcPct val="90000"/>
              </a:lnSpc>
              <a:spcBef>
                <a:spcPts val="200"/>
              </a:spcBef>
              <a:spcAft>
                <a:spcPts val="400"/>
              </a:spcAft>
              <a:buClr>
                <a:schemeClr val="accent1"/>
              </a:buClr>
              <a:buSzPts val="1800"/>
              <a:buFont typeface="Noto Sans Symbols"/>
              <a:buChar char="•"/>
              <a:defRPr b="0" i="0" sz="1800" u="none" cap="none" strike="noStrike">
                <a:solidFill>
                  <a:schemeClr val="dk1"/>
                </a:solidFill>
                <a:latin typeface="Questrial"/>
                <a:ea typeface="Questrial"/>
                <a:cs typeface="Questrial"/>
                <a:sym typeface="Questrial"/>
              </a:defRPr>
            </a:lvl2pPr>
            <a:lvl3pPr indent="-54355" lvl="2" marL="448056" marR="0" rtl="0" algn="l">
              <a:lnSpc>
                <a:spcPct val="90000"/>
              </a:lnSpc>
              <a:spcBef>
                <a:spcPts val="200"/>
              </a:spcBef>
              <a:spcAft>
                <a:spcPts val="400"/>
              </a:spcAft>
              <a:buClr>
                <a:schemeClr val="accent1"/>
              </a:buClr>
              <a:buSzPts val="1400"/>
              <a:buFont typeface="Noto Sans Symbols"/>
              <a:buChar char="•"/>
              <a:defRPr b="0" i="0" sz="1400" u="none" cap="none" strike="noStrike">
                <a:solidFill>
                  <a:schemeClr val="dk1"/>
                </a:solidFill>
                <a:latin typeface="Questrial"/>
                <a:ea typeface="Questrial"/>
                <a:cs typeface="Questrial"/>
                <a:sym typeface="Questrial"/>
              </a:defRPr>
            </a:lvl3pPr>
            <a:lvl4pPr indent="-48259" lvl="3" marL="594360" marR="0" rtl="0" algn="l">
              <a:lnSpc>
                <a:spcPct val="90000"/>
              </a:lnSpc>
              <a:spcBef>
                <a:spcPts val="200"/>
              </a:spcBef>
              <a:spcAft>
                <a:spcPts val="400"/>
              </a:spcAft>
              <a:buClr>
                <a:schemeClr val="accent1"/>
              </a:buClr>
              <a:buSzPts val="1400"/>
              <a:buFont typeface="Noto Sans Symbols"/>
              <a:buChar char="•"/>
              <a:defRPr b="0" i="0" sz="1400" u="none" cap="none" strike="noStrike">
                <a:solidFill>
                  <a:schemeClr val="dk1"/>
                </a:solidFill>
                <a:latin typeface="Questrial"/>
                <a:ea typeface="Questrial"/>
                <a:cs typeface="Questrial"/>
                <a:sym typeface="Questrial"/>
              </a:defRPr>
            </a:lvl4pPr>
            <a:lvl5pPr indent="-53340" lvl="4" marL="777240" marR="0" rtl="0" algn="l">
              <a:lnSpc>
                <a:spcPct val="90000"/>
              </a:lnSpc>
              <a:spcBef>
                <a:spcPts val="200"/>
              </a:spcBef>
              <a:spcAft>
                <a:spcPts val="400"/>
              </a:spcAft>
              <a:buClr>
                <a:schemeClr val="accent1"/>
              </a:buClr>
              <a:buSzPts val="1400"/>
              <a:buFont typeface="Noto Sans Symbols"/>
              <a:buChar char="•"/>
              <a:defRPr b="0" i="0" sz="1400" u="none" cap="none" strike="noStrike">
                <a:solidFill>
                  <a:schemeClr val="dk1"/>
                </a:solidFill>
                <a:latin typeface="Questrial"/>
                <a:ea typeface="Questrial"/>
                <a:cs typeface="Questrial"/>
                <a:sym typeface="Questrial"/>
              </a:defRPr>
            </a:lvl5pPr>
            <a:lvl6pPr indent="-50800" lvl="5" marL="914400" marR="0" rtl="0" algn="l">
              <a:lnSpc>
                <a:spcPct val="90000"/>
              </a:lnSpc>
              <a:spcBef>
                <a:spcPts val="200"/>
              </a:spcBef>
              <a:spcAft>
                <a:spcPts val="400"/>
              </a:spcAft>
              <a:buClr>
                <a:schemeClr val="accent1"/>
              </a:buClr>
              <a:buSzPts val="1400"/>
              <a:buFont typeface="Noto Sans Symbols"/>
              <a:buChar char="•"/>
              <a:defRPr b="0" i="0" sz="1400" u="none" cap="none" strike="noStrike">
                <a:solidFill>
                  <a:schemeClr val="dk1"/>
                </a:solidFill>
                <a:latin typeface="Questrial"/>
                <a:ea typeface="Questrial"/>
                <a:cs typeface="Questrial"/>
                <a:sym typeface="Questrial"/>
              </a:defRPr>
            </a:lvl6pPr>
            <a:lvl7pPr indent="-57403" lvl="6" marL="1060704" marR="0" rtl="0" algn="l">
              <a:lnSpc>
                <a:spcPct val="90000"/>
              </a:lnSpc>
              <a:spcBef>
                <a:spcPts val="200"/>
              </a:spcBef>
              <a:spcAft>
                <a:spcPts val="400"/>
              </a:spcAft>
              <a:buClr>
                <a:schemeClr val="accent1"/>
              </a:buClr>
              <a:buSzPts val="1400"/>
              <a:buFont typeface="Noto Sans Symbols"/>
              <a:buChar char="•"/>
              <a:defRPr b="0" i="0" sz="1400" u="none" cap="none" strike="noStrike">
                <a:solidFill>
                  <a:schemeClr val="dk1"/>
                </a:solidFill>
                <a:latin typeface="Questrial"/>
                <a:ea typeface="Questrial"/>
                <a:cs typeface="Questrial"/>
                <a:sym typeface="Questrial"/>
              </a:defRPr>
            </a:lvl7pPr>
            <a:lvl8pPr indent="-60452" lvl="7" marL="1216152" marR="0" rtl="0" algn="l">
              <a:lnSpc>
                <a:spcPct val="90000"/>
              </a:lnSpc>
              <a:spcBef>
                <a:spcPts val="200"/>
              </a:spcBef>
              <a:spcAft>
                <a:spcPts val="400"/>
              </a:spcAft>
              <a:buClr>
                <a:schemeClr val="accent1"/>
              </a:buClr>
              <a:buSzPts val="1400"/>
              <a:buFont typeface="Noto Sans Symbols"/>
              <a:buChar char="•"/>
              <a:defRPr b="0" i="0" sz="1400" u="none" cap="none" strike="noStrike">
                <a:solidFill>
                  <a:schemeClr val="dk1"/>
                </a:solidFill>
                <a:latin typeface="Questrial"/>
                <a:ea typeface="Questrial"/>
                <a:cs typeface="Questrial"/>
                <a:sym typeface="Questrial"/>
              </a:defRPr>
            </a:lvl8pPr>
            <a:lvl9pPr indent="-54355" lvl="8" marL="1362456" marR="0" rtl="0" algn="l">
              <a:lnSpc>
                <a:spcPct val="90000"/>
              </a:lnSpc>
              <a:spcBef>
                <a:spcPts val="200"/>
              </a:spcBef>
              <a:spcAft>
                <a:spcPts val="400"/>
              </a:spcAft>
              <a:buClr>
                <a:schemeClr val="accent1"/>
              </a:buClr>
              <a:buSzPts val="1400"/>
              <a:buFont typeface="Noto Sans Symbols"/>
              <a:buChar char="•"/>
              <a:defRPr b="0" i="0" sz="1400" u="none" cap="none" strike="noStrike">
                <a:solidFill>
                  <a:schemeClr val="dk1"/>
                </a:solidFill>
                <a:latin typeface="Questrial"/>
                <a:ea typeface="Questrial"/>
                <a:cs typeface="Questrial"/>
                <a:sym typeface="Questrial"/>
              </a:defRPr>
            </a:lvl9pPr>
          </a:lstStyle>
          <a:p/>
        </p:txBody>
      </p:sp>
      <p:sp>
        <p:nvSpPr>
          <p:cNvPr id="12" name="Shape 12"/>
          <p:cNvSpPr txBox="1"/>
          <p:nvPr>
            <p:ph idx="10" type="dt"/>
          </p:nvPr>
        </p:nvSpPr>
        <p:spPr>
          <a:xfrm>
            <a:off x="1024129" y="6470704"/>
            <a:ext cx="2154143" cy="274320"/>
          </a:xfrm>
          <a:prstGeom prst="rect">
            <a:avLst/>
          </a:prstGeom>
          <a:noFill/>
          <a:ln>
            <a:noFill/>
          </a:ln>
        </p:spPr>
        <p:txBody>
          <a:bodyPr anchorCtr="0" anchor="ctr" bIns="91425" lIns="91425" rIns="91425" wrap="square" tIns="91425"/>
          <a:lstStyle>
            <a:lvl1pPr indent="0" lvl="0" marL="0" marR="0" rtl="0" algn="l">
              <a:spcBef>
                <a:spcPts val="0"/>
              </a:spcBef>
              <a:buSzPts val="1400"/>
              <a:buNone/>
              <a:defRPr b="0" i="0" sz="1000" u="none" cap="none" strike="noStrike">
                <a:solidFill>
                  <a:srgbClr val="0C0C0C"/>
                </a:solidFill>
                <a:latin typeface="Questrial"/>
                <a:ea typeface="Questrial"/>
                <a:cs typeface="Questrial"/>
                <a:sym typeface="Questrial"/>
              </a:defRPr>
            </a:lvl1pPr>
            <a:lvl2pPr indent="0" lvl="1" marL="457200" marR="0" rtl="0" algn="l">
              <a:spcBef>
                <a:spcPts val="0"/>
              </a:spcBef>
              <a:buSzPts val="1400"/>
              <a:buNone/>
              <a:defRPr b="0" i="0" sz="1800" u="none" cap="none" strike="noStrike">
                <a:solidFill>
                  <a:schemeClr val="dk1"/>
                </a:solidFill>
                <a:latin typeface="Questrial"/>
                <a:ea typeface="Questrial"/>
                <a:cs typeface="Questrial"/>
                <a:sym typeface="Questrial"/>
              </a:defRPr>
            </a:lvl2pPr>
            <a:lvl3pPr indent="0" lvl="2" marL="914400" marR="0" rtl="0" algn="l">
              <a:spcBef>
                <a:spcPts val="0"/>
              </a:spcBef>
              <a:buSzPts val="1400"/>
              <a:buNone/>
              <a:defRPr b="0" i="0" sz="1800" u="none" cap="none" strike="noStrike">
                <a:solidFill>
                  <a:schemeClr val="dk1"/>
                </a:solidFill>
                <a:latin typeface="Questrial"/>
                <a:ea typeface="Questrial"/>
                <a:cs typeface="Questrial"/>
                <a:sym typeface="Questrial"/>
              </a:defRPr>
            </a:lvl3pPr>
            <a:lvl4pPr indent="0" lvl="3" marL="1371600" marR="0" rtl="0" algn="l">
              <a:spcBef>
                <a:spcPts val="0"/>
              </a:spcBef>
              <a:buSzPts val="1400"/>
              <a:buNone/>
              <a:defRPr b="0" i="0" sz="1800" u="none" cap="none" strike="noStrike">
                <a:solidFill>
                  <a:schemeClr val="dk1"/>
                </a:solidFill>
                <a:latin typeface="Questrial"/>
                <a:ea typeface="Questrial"/>
                <a:cs typeface="Questrial"/>
                <a:sym typeface="Questrial"/>
              </a:defRPr>
            </a:lvl4pPr>
            <a:lvl5pPr indent="0" lvl="4" marL="1828800" marR="0" rtl="0" algn="l">
              <a:spcBef>
                <a:spcPts val="0"/>
              </a:spcBef>
              <a:buSzPts val="1400"/>
              <a:buNone/>
              <a:defRPr b="0" i="0" sz="1800" u="none" cap="none" strike="noStrike">
                <a:solidFill>
                  <a:schemeClr val="dk1"/>
                </a:solidFill>
                <a:latin typeface="Questrial"/>
                <a:ea typeface="Questrial"/>
                <a:cs typeface="Questrial"/>
                <a:sym typeface="Questrial"/>
              </a:defRPr>
            </a:lvl5pPr>
            <a:lvl6pPr indent="0" lvl="5" marL="2286000" marR="0" rtl="0" algn="l">
              <a:spcBef>
                <a:spcPts val="0"/>
              </a:spcBef>
              <a:buSzPts val="1400"/>
              <a:buNone/>
              <a:defRPr b="0" i="0" sz="1800" u="none" cap="none" strike="noStrike">
                <a:solidFill>
                  <a:schemeClr val="dk1"/>
                </a:solidFill>
                <a:latin typeface="Questrial"/>
                <a:ea typeface="Questrial"/>
                <a:cs typeface="Questrial"/>
                <a:sym typeface="Questrial"/>
              </a:defRPr>
            </a:lvl6pPr>
            <a:lvl7pPr indent="0" lvl="6" marL="2743200" marR="0" rtl="0" algn="l">
              <a:spcBef>
                <a:spcPts val="0"/>
              </a:spcBef>
              <a:buSzPts val="1400"/>
              <a:buNone/>
              <a:defRPr b="0" i="0" sz="1800" u="none" cap="none" strike="noStrike">
                <a:solidFill>
                  <a:schemeClr val="dk1"/>
                </a:solidFill>
                <a:latin typeface="Questrial"/>
                <a:ea typeface="Questrial"/>
                <a:cs typeface="Questrial"/>
                <a:sym typeface="Questrial"/>
              </a:defRPr>
            </a:lvl7pPr>
            <a:lvl8pPr indent="0" lvl="7" marL="3200400" marR="0" rtl="0" algn="l">
              <a:spcBef>
                <a:spcPts val="0"/>
              </a:spcBef>
              <a:buSzPts val="1400"/>
              <a:buNone/>
              <a:defRPr b="0" i="0" sz="1800" u="none" cap="none" strike="noStrike">
                <a:solidFill>
                  <a:schemeClr val="dk1"/>
                </a:solidFill>
                <a:latin typeface="Questrial"/>
                <a:ea typeface="Questrial"/>
                <a:cs typeface="Questrial"/>
                <a:sym typeface="Questrial"/>
              </a:defRPr>
            </a:lvl8pPr>
            <a:lvl9pPr indent="0" lvl="8" marL="3657600" marR="0" rtl="0" algn="l">
              <a:spcBef>
                <a:spcPts val="0"/>
              </a:spcBef>
              <a:buSzPts val="1400"/>
              <a:buNone/>
              <a:defRPr b="0" i="0" sz="1800" u="none" cap="none" strike="noStrike">
                <a:solidFill>
                  <a:schemeClr val="dk1"/>
                </a:solidFill>
                <a:latin typeface="Questrial"/>
                <a:ea typeface="Questrial"/>
                <a:cs typeface="Questrial"/>
                <a:sym typeface="Questrial"/>
              </a:defRPr>
            </a:lvl9pPr>
          </a:lstStyle>
          <a:p/>
        </p:txBody>
      </p:sp>
      <p:sp>
        <p:nvSpPr>
          <p:cNvPr id="13" name="Shape 13"/>
          <p:cNvSpPr txBox="1"/>
          <p:nvPr>
            <p:ph idx="11" type="ftr"/>
          </p:nvPr>
        </p:nvSpPr>
        <p:spPr>
          <a:xfrm>
            <a:off x="4842932" y="6470704"/>
            <a:ext cx="5901459" cy="274320"/>
          </a:xfrm>
          <a:prstGeom prst="rect">
            <a:avLst/>
          </a:prstGeom>
          <a:noFill/>
          <a:ln>
            <a:noFill/>
          </a:ln>
        </p:spPr>
        <p:txBody>
          <a:bodyPr anchorCtr="0" anchor="ctr" bIns="91425" lIns="91425" rIns="91425" wrap="square" tIns="91425"/>
          <a:lstStyle>
            <a:lvl1pPr indent="0" lvl="0" marL="0" marR="0" rtl="0" algn="r">
              <a:spcBef>
                <a:spcPts val="0"/>
              </a:spcBef>
              <a:buSzPts val="1400"/>
              <a:buNone/>
              <a:defRPr b="0" i="0" sz="1000" u="none" cap="none" strike="noStrike">
                <a:solidFill>
                  <a:srgbClr val="0C0C0C"/>
                </a:solidFill>
                <a:latin typeface="Questrial"/>
                <a:ea typeface="Questrial"/>
                <a:cs typeface="Questrial"/>
                <a:sym typeface="Questrial"/>
              </a:defRPr>
            </a:lvl1pPr>
            <a:lvl2pPr indent="0" lvl="1" marL="457200" marR="0" rtl="0" algn="l">
              <a:spcBef>
                <a:spcPts val="0"/>
              </a:spcBef>
              <a:buSzPts val="1400"/>
              <a:buNone/>
              <a:defRPr b="0" i="0" sz="1800" u="none" cap="none" strike="noStrike">
                <a:solidFill>
                  <a:schemeClr val="dk1"/>
                </a:solidFill>
                <a:latin typeface="Questrial"/>
                <a:ea typeface="Questrial"/>
                <a:cs typeface="Questrial"/>
                <a:sym typeface="Questrial"/>
              </a:defRPr>
            </a:lvl2pPr>
            <a:lvl3pPr indent="0" lvl="2" marL="914400" marR="0" rtl="0" algn="l">
              <a:spcBef>
                <a:spcPts val="0"/>
              </a:spcBef>
              <a:buSzPts val="1400"/>
              <a:buNone/>
              <a:defRPr b="0" i="0" sz="1800" u="none" cap="none" strike="noStrike">
                <a:solidFill>
                  <a:schemeClr val="dk1"/>
                </a:solidFill>
                <a:latin typeface="Questrial"/>
                <a:ea typeface="Questrial"/>
                <a:cs typeface="Questrial"/>
                <a:sym typeface="Questrial"/>
              </a:defRPr>
            </a:lvl3pPr>
            <a:lvl4pPr indent="0" lvl="3" marL="1371600" marR="0" rtl="0" algn="l">
              <a:spcBef>
                <a:spcPts val="0"/>
              </a:spcBef>
              <a:buSzPts val="1400"/>
              <a:buNone/>
              <a:defRPr b="0" i="0" sz="1800" u="none" cap="none" strike="noStrike">
                <a:solidFill>
                  <a:schemeClr val="dk1"/>
                </a:solidFill>
                <a:latin typeface="Questrial"/>
                <a:ea typeface="Questrial"/>
                <a:cs typeface="Questrial"/>
                <a:sym typeface="Questrial"/>
              </a:defRPr>
            </a:lvl4pPr>
            <a:lvl5pPr indent="0" lvl="4" marL="1828800" marR="0" rtl="0" algn="l">
              <a:spcBef>
                <a:spcPts val="0"/>
              </a:spcBef>
              <a:buSzPts val="1400"/>
              <a:buNone/>
              <a:defRPr b="0" i="0" sz="1800" u="none" cap="none" strike="noStrike">
                <a:solidFill>
                  <a:schemeClr val="dk1"/>
                </a:solidFill>
                <a:latin typeface="Questrial"/>
                <a:ea typeface="Questrial"/>
                <a:cs typeface="Questrial"/>
                <a:sym typeface="Questrial"/>
              </a:defRPr>
            </a:lvl5pPr>
            <a:lvl6pPr indent="0" lvl="5" marL="2286000" marR="0" rtl="0" algn="l">
              <a:spcBef>
                <a:spcPts val="0"/>
              </a:spcBef>
              <a:buSzPts val="1400"/>
              <a:buNone/>
              <a:defRPr b="0" i="0" sz="1800" u="none" cap="none" strike="noStrike">
                <a:solidFill>
                  <a:schemeClr val="dk1"/>
                </a:solidFill>
                <a:latin typeface="Questrial"/>
                <a:ea typeface="Questrial"/>
                <a:cs typeface="Questrial"/>
                <a:sym typeface="Questrial"/>
              </a:defRPr>
            </a:lvl6pPr>
            <a:lvl7pPr indent="0" lvl="6" marL="2743200" marR="0" rtl="0" algn="l">
              <a:spcBef>
                <a:spcPts val="0"/>
              </a:spcBef>
              <a:buSzPts val="1400"/>
              <a:buNone/>
              <a:defRPr b="0" i="0" sz="1800" u="none" cap="none" strike="noStrike">
                <a:solidFill>
                  <a:schemeClr val="dk1"/>
                </a:solidFill>
                <a:latin typeface="Questrial"/>
                <a:ea typeface="Questrial"/>
                <a:cs typeface="Questrial"/>
                <a:sym typeface="Questrial"/>
              </a:defRPr>
            </a:lvl7pPr>
            <a:lvl8pPr indent="0" lvl="7" marL="3200400" marR="0" rtl="0" algn="l">
              <a:spcBef>
                <a:spcPts val="0"/>
              </a:spcBef>
              <a:buSzPts val="1400"/>
              <a:buNone/>
              <a:defRPr b="0" i="0" sz="1800" u="none" cap="none" strike="noStrike">
                <a:solidFill>
                  <a:schemeClr val="dk1"/>
                </a:solidFill>
                <a:latin typeface="Questrial"/>
                <a:ea typeface="Questrial"/>
                <a:cs typeface="Questrial"/>
                <a:sym typeface="Questrial"/>
              </a:defRPr>
            </a:lvl8pPr>
            <a:lvl9pPr indent="0" lvl="8" marL="3657600" marR="0" rtl="0" algn="l">
              <a:spcBef>
                <a:spcPts val="0"/>
              </a:spcBef>
              <a:buSzPts val="1400"/>
              <a:buNone/>
              <a:defRPr b="0" i="0" sz="1800" u="none" cap="none" strike="noStrike">
                <a:solidFill>
                  <a:schemeClr val="dk1"/>
                </a:solidFill>
                <a:latin typeface="Questrial"/>
                <a:ea typeface="Questrial"/>
                <a:cs typeface="Questrial"/>
                <a:sym typeface="Questrial"/>
              </a:defRPr>
            </a:lvl9pPr>
          </a:lstStyle>
          <a:p/>
        </p:txBody>
      </p:sp>
      <p:sp>
        <p:nvSpPr>
          <p:cNvPr id="14" name="Shape 14"/>
          <p:cNvSpPr txBox="1"/>
          <p:nvPr>
            <p:ph idx="12" type="sldNum"/>
          </p:nvPr>
        </p:nvSpPr>
        <p:spPr>
          <a:xfrm>
            <a:off x="10837333" y="6470704"/>
            <a:ext cx="973667" cy="274320"/>
          </a:xfrm>
          <a:prstGeom prst="rect">
            <a:avLst/>
          </a:prstGeom>
          <a:noFill/>
          <a:ln>
            <a:noFill/>
          </a:ln>
        </p:spPr>
        <p:txBody>
          <a:bodyPr anchorCtr="0" anchor="ctr" bIns="45700" lIns="91425" rIns="91425" wrap="square" tIns="45700">
            <a:noAutofit/>
          </a:bodyPr>
          <a:lstStyle/>
          <a:p>
            <a:pPr indent="0" lvl="0" marL="0" marR="0" rtl="0" algn="l">
              <a:spcBef>
                <a:spcPts val="0"/>
              </a:spcBef>
              <a:buNone/>
            </a:pPr>
            <a:fld id="{00000000-1234-1234-1234-123412341234}" type="slidenum">
              <a:rPr b="0" i="0" lang="en-US" sz="1000" u="none" cap="none" strike="noStrike">
                <a:solidFill>
                  <a:srgbClr val="0C0C0C"/>
                </a:solidFill>
                <a:latin typeface="Questrial"/>
                <a:ea typeface="Questrial"/>
                <a:cs typeface="Questrial"/>
                <a:sym typeface="Questrial"/>
              </a:rPr>
              <a:t>‹#›</a:t>
            </a:fld>
          </a:p>
        </p:txBody>
      </p:sp>
      <p:cxnSp>
        <p:nvCxnSpPr>
          <p:cNvPr id="15" name="Shape 15"/>
          <p:cNvCxnSpPr/>
          <p:nvPr/>
        </p:nvCxnSpPr>
        <p:spPr>
          <a:xfrm rot="10800000">
            <a:off x="762000" y="826324"/>
            <a:ext cx="0" cy="914400"/>
          </a:xfrm>
          <a:prstGeom prst="straightConnector1">
            <a:avLst/>
          </a:prstGeom>
          <a:noFill/>
          <a:ln cap="flat" cmpd="sng" w="19050">
            <a:solidFill>
              <a:schemeClr val="accent1"/>
            </a:solidFill>
            <a:prstDash val="solid"/>
            <a:round/>
            <a:headEnd len="med" w="med" type="none"/>
            <a:tailEnd len="med" w="med" type="none"/>
          </a:ln>
        </p:spPr>
      </p:cxn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hyperlink" Target="http://www.youtube.com/watch?v=HyNSGff-Nh4" TargetMode="External"/><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 Id="rId3" Type="http://schemas.openxmlformats.org/officeDocument/2006/relationships/hyperlink" Target="http://www.youtube.com/watch?v=uq83lU6nuS8" TargetMode="External"/><Relationship Id="rId4" Type="http://schemas.openxmlformats.org/officeDocument/2006/relationships/image" Target="../media/image9.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 Id="rId3" Type="http://schemas.openxmlformats.org/officeDocument/2006/relationships/image" Target="../media/image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3.pn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xml"/><Relationship Id="rId3" Type="http://schemas.openxmlformats.org/officeDocument/2006/relationships/hyperlink" Target="http://www.youtube.com/watch?v=sWS0GVOQPs0" TargetMode="External"/><Relationship Id="rId4" Type="http://schemas.openxmlformats.org/officeDocument/2006/relationships/image" Target="../media/image4.jpg"/><Relationship Id="rId5" Type="http://schemas.openxmlformats.org/officeDocument/2006/relationships/hyperlink" Target="http://www.youtube.com/watch?v=7ulK3EIyJHM" TargetMode="External"/><Relationship Id="rId6" Type="http://schemas.openxmlformats.org/officeDocument/2006/relationships/image" Target="../media/image5.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xml"/><Relationship Id="rId3" Type="http://schemas.openxmlformats.org/officeDocument/2006/relationships/image" Target="../media/image1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3.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3.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hyperlink" Target="http://www.youtube.com/watch?v=sWS0GVOQPs0" TargetMode="External"/><Relationship Id="rId4" Type="http://schemas.openxmlformats.org/officeDocument/2006/relationships/image" Target="../media/image4.jpg"/><Relationship Id="rId5" Type="http://schemas.openxmlformats.org/officeDocument/2006/relationships/hyperlink" Target="http://www.youtube.com/watch?v=7ulK3EIyJHM" TargetMode="External"/><Relationship Id="rId6" Type="http://schemas.openxmlformats.org/officeDocument/2006/relationships/image" Target="../media/image5.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 Id="rId3"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6" name="Shape 96"/>
        <p:cNvGrpSpPr/>
        <p:nvPr/>
      </p:nvGrpSpPr>
      <p:grpSpPr>
        <a:xfrm>
          <a:off x="0" y="0"/>
          <a:ext cx="0" cy="0"/>
          <a:chOff x="0" y="0"/>
          <a:chExt cx="0" cy="0"/>
        </a:xfrm>
      </p:grpSpPr>
      <p:pic>
        <p:nvPicPr>
          <p:cNvPr descr="sed a rainbow flag" id="97" name="Shape 97"/>
          <p:cNvPicPr preferRelativeResize="0"/>
          <p:nvPr/>
        </p:nvPicPr>
        <p:blipFill rotWithShape="1">
          <a:blip r:embed="rId3">
            <a:alphaModFix amt="20000"/>
          </a:blip>
          <a:srcRect b="0" l="0" r="0" t="0"/>
          <a:stretch/>
        </p:blipFill>
        <p:spPr>
          <a:xfrm>
            <a:off x="0" y="4572000"/>
            <a:ext cx="12192000" cy="2286000"/>
          </a:xfrm>
          <a:prstGeom prst="rect">
            <a:avLst/>
          </a:prstGeom>
          <a:noFill/>
          <a:ln>
            <a:noFill/>
          </a:ln>
        </p:spPr>
      </p:pic>
      <p:sp>
        <p:nvSpPr>
          <p:cNvPr id="98" name="Shape 98"/>
          <p:cNvSpPr txBox="1"/>
          <p:nvPr>
            <p:ph type="title"/>
          </p:nvPr>
        </p:nvSpPr>
        <p:spPr>
          <a:xfrm>
            <a:off x="457200" y="4960137"/>
            <a:ext cx="7772400" cy="1463040"/>
          </a:xfrm>
          <a:prstGeom prst="rect">
            <a:avLst/>
          </a:prstGeom>
          <a:noFill/>
          <a:ln>
            <a:noFill/>
          </a:ln>
        </p:spPr>
        <p:txBody>
          <a:bodyPr anchorCtr="0" anchor="ctr" bIns="45700" lIns="91425" rIns="91425" wrap="square" tIns="45700">
            <a:noAutofit/>
          </a:bodyPr>
          <a:lstStyle/>
          <a:p>
            <a:pPr indent="0" lvl="0" marL="0" marR="0" rtl="0" algn="ctr">
              <a:lnSpc>
                <a:spcPct val="80000"/>
              </a:lnSpc>
              <a:spcBef>
                <a:spcPts val="0"/>
              </a:spcBef>
              <a:buClr>
                <a:srgbClr val="0C0C0C"/>
              </a:buClr>
              <a:buFont typeface="Questrial"/>
              <a:buNone/>
            </a:pPr>
            <a:r>
              <a:rPr b="0" i="0" lang="en-US" sz="4860" u="none" cap="none" strike="noStrike">
                <a:solidFill>
                  <a:srgbClr val="0C0C0C"/>
                </a:solidFill>
                <a:latin typeface="Questrial"/>
                <a:ea typeface="Questrial"/>
                <a:cs typeface="Questrial"/>
                <a:sym typeface="Questrial"/>
              </a:rPr>
              <a:t>SEXUAL ORIENTATION  </a:t>
            </a:r>
            <a:br>
              <a:rPr b="0" i="0" lang="en-US" sz="4860" u="none" cap="none" strike="noStrike">
                <a:solidFill>
                  <a:srgbClr val="0C0C0C"/>
                </a:solidFill>
                <a:latin typeface="Questrial"/>
                <a:ea typeface="Questrial"/>
                <a:cs typeface="Questrial"/>
                <a:sym typeface="Questrial"/>
              </a:rPr>
            </a:br>
            <a:r>
              <a:rPr b="0" i="0" lang="en-US" sz="4860" u="none" cap="none" strike="noStrike">
                <a:solidFill>
                  <a:srgbClr val="0C0C0C"/>
                </a:solidFill>
                <a:latin typeface="Questrial"/>
                <a:ea typeface="Questrial"/>
                <a:cs typeface="Questrial"/>
                <a:sym typeface="Questrial"/>
              </a:rPr>
              <a:t>GENDER IDENTITY</a:t>
            </a:r>
            <a:r>
              <a:rPr lang="en-US" sz="4860"/>
              <a:t> AND BUILDING CONNECTION</a:t>
            </a:r>
          </a:p>
        </p:txBody>
      </p:sp>
      <p:sp>
        <p:nvSpPr>
          <p:cNvPr id="99" name="Shape 99"/>
          <p:cNvSpPr txBox="1"/>
          <p:nvPr>
            <p:ph idx="1" type="body"/>
          </p:nvPr>
        </p:nvSpPr>
        <p:spPr>
          <a:xfrm>
            <a:off x="8610600" y="4960137"/>
            <a:ext cx="3200400" cy="1463040"/>
          </a:xfrm>
          <a:prstGeom prst="rect">
            <a:avLst/>
          </a:prstGeom>
          <a:noFill/>
          <a:ln>
            <a:noFill/>
          </a:ln>
        </p:spPr>
        <p:txBody>
          <a:bodyPr anchorCtr="0" anchor="ctr" bIns="45700" lIns="91425" rIns="91425" wrap="square" tIns="45700">
            <a:noAutofit/>
          </a:bodyPr>
          <a:lstStyle/>
          <a:p>
            <a:pPr indent="0" lvl="0" marL="0" marR="0" rtl="0" algn="l">
              <a:lnSpc>
                <a:spcPct val="100000"/>
              </a:lnSpc>
              <a:spcBef>
                <a:spcPts val="0"/>
              </a:spcBef>
              <a:spcAft>
                <a:spcPts val="0"/>
              </a:spcAft>
              <a:buClr>
                <a:schemeClr val="accent1"/>
              </a:buClr>
              <a:buFont typeface="Questrial"/>
              <a:buNone/>
            </a:pPr>
            <a:r>
              <a:rPr b="0" i="0" lang="en-US" sz="2400" u="none" cap="none" strike="noStrike">
                <a:solidFill>
                  <a:srgbClr val="0C0C0C"/>
                </a:solidFill>
                <a:latin typeface="Questrial"/>
                <a:ea typeface="Questrial"/>
                <a:cs typeface="Questrial"/>
                <a:sym typeface="Questrial"/>
              </a:rPr>
              <a:t>Ethics 2017</a:t>
            </a:r>
          </a:p>
          <a:p>
            <a:pPr indent="0" lvl="0" marL="0" marR="0" rtl="0" algn="l">
              <a:lnSpc>
                <a:spcPct val="100000"/>
              </a:lnSpc>
              <a:spcBef>
                <a:spcPts val="200"/>
              </a:spcBef>
              <a:spcAft>
                <a:spcPts val="0"/>
              </a:spcAft>
              <a:buClr>
                <a:schemeClr val="accent1"/>
              </a:buClr>
              <a:buFont typeface="Questrial"/>
              <a:buNone/>
            </a:pPr>
            <a:r>
              <a:t/>
            </a:r>
            <a:endParaRPr b="0" i="0" sz="2400" u="none" cap="none" strike="noStrike">
              <a:solidFill>
                <a:srgbClr val="0C0C0C"/>
              </a:solidFill>
              <a:latin typeface="Questrial"/>
              <a:ea typeface="Questrial"/>
              <a:cs typeface="Questrial"/>
              <a:sym typeface="Quest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5" name="Shape 165"/>
        <p:cNvGrpSpPr/>
        <p:nvPr/>
      </p:nvGrpSpPr>
      <p:grpSpPr>
        <a:xfrm>
          <a:off x="0" y="0"/>
          <a:ext cx="0" cy="0"/>
          <a:chOff x="0" y="0"/>
          <a:chExt cx="0" cy="0"/>
        </a:xfrm>
      </p:grpSpPr>
      <p:sp>
        <p:nvSpPr>
          <p:cNvPr id="166" name="Shape 166"/>
          <p:cNvSpPr txBox="1"/>
          <p:nvPr>
            <p:ph type="title"/>
          </p:nvPr>
        </p:nvSpPr>
        <p:spPr>
          <a:xfrm>
            <a:off x="1024128" y="471509"/>
            <a:ext cx="5908578" cy="1737360"/>
          </a:xfrm>
          <a:prstGeom prst="rect">
            <a:avLst/>
          </a:prstGeom>
          <a:noFill/>
          <a:ln>
            <a:noFill/>
          </a:ln>
        </p:spPr>
        <p:txBody>
          <a:bodyPr anchorCtr="0" anchor="ctr" bIns="45700" lIns="91425" rIns="91425" wrap="square" tIns="45700">
            <a:noAutofit/>
          </a:bodyPr>
          <a:lstStyle/>
          <a:p>
            <a:pPr indent="0" lvl="0" marL="0" marR="0" rtl="0" algn="l">
              <a:lnSpc>
                <a:spcPct val="80000"/>
              </a:lnSpc>
              <a:spcBef>
                <a:spcPts val="0"/>
              </a:spcBef>
              <a:buClr>
                <a:srgbClr val="0C0C0C"/>
              </a:buClr>
              <a:buFont typeface="Questrial"/>
              <a:buNone/>
            </a:pPr>
            <a:r>
              <a:rPr b="0" i="0" lang="en-US" sz="6000" u="none" cap="none" strike="noStrike">
                <a:solidFill>
                  <a:srgbClr val="0C0C0C"/>
                </a:solidFill>
                <a:latin typeface="Questrial"/>
                <a:ea typeface="Questrial"/>
                <a:cs typeface="Questrial"/>
                <a:sym typeface="Questrial"/>
              </a:rPr>
              <a:t>“DEFINE ME”</a:t>
            </a:r>
          </a:p>
        </p:txBody>
      </p:sp>
      <p:sp>
        <p:nvSpPr>
          <p:cNvPr id="167" name="Shape 167"/>
          <p:cNvSpPr txBox="1"/>
          <p:nvPr>
            <p:ph idx="2" type="body"/>
          </p:nvPr>
        </p:nvSpPr>
        <p:spPr>
          <a:xfrm>
            <a:off x="1024125" y="2208875"/>
            <a:ext cx="3204900" cy="3321900"/>
          </a:xfrm>
          <a:prstGeom prst="rect">
            <a:avLst/>
          </a:prstGeom>
          <a:gradFill>
            <a:gsLst>
              <a:gs pos="0">
                <a:srgbClr val="8DB7B4"/>
              </a:gs>
              <a:gs pos="100000">
                <a:srgbClr val="ADD3D0"/>
              </a:gs>
            </a:gsLst>
            <a:path path="circle">
              <a:fillToRect b="50%" l="50%" r="50%" t="50%"/>
            </a:path>
            <a:tileRect/>
          </a:gradFill>
          <a:ln cap="flat" cmpd="sng" w="9525">
            <a:solidFill>
              <a:schemeClr val="accent6"/>
            </a:solidFill>
            <a:prstDash val="solid"/>
            <a:round/>
            <a:headEnd len="med" w="med" type="none"/>
            <a:tailEnd len="med" w="med" type="none"/>
          </a:ln>
        </p:spPr>
        <p:txBody>
          <a:bodyPr anchorCtr="0" anchor="t" bIns="45700" lIns="91425" rIns="91425" wrap="square" tIns="45700">
            <a:noAutofit/>
          </a:bodyPr>
          <a:lstStyle/>
          <a:p>
            <a:pPr indent="0" lvl="0" marL="0" marR="0" rtl="0" algn="l">
              <a:lnSpc>
                <a:spcPct val="108000"/>
              </a:lnSpc>
              <a:spcBef>
                <a:spcPts val="0"/>
              </a:spcBef>
              <a:spcAft>
                <a:spcPts val="0"/>
              </a:spcAft>
              <a:buClr>
                <a:schemeClr val="accent1"/>
              </a:buClr>
              <a:buFont typeface="Questrial"/>
              <a:buNone/>
            </a:pPr>
            <a:r>
              <a:rPr lang="en-US" sz="2000">
                <a:solidFill>
                  <a:srgbClr val="FF0000"/>
                </a:solidFill>
              </a:rPr>
              <a:t>South Partner</a:t>
            </a:r>
          </a:p>
          <a:p>
            <a:pPr indent="0" lvl="0" marL="0" marR="0" rtl="0" algn="l">
              <a:lnSpc>
                <a:spcPct val="108000"/>
              </a:lnSpc>
              <a:spcBef>
                <a:spcPts val="0"/>
              </a:spcBef>
              <a:spcAft>
                <a:spcPts val="0"/>
              </a:spcAft>
              <a:buClr>
                <a:schemeClr val="accent1"/>
              </a:buClr>
              <a:buFont typeface="Questrial"/>
              <a:buNone/>
            </a:pPr>
            <a:r>
              <a:rPr b="0" i="0" lang="en-US" sz="2000" u="none" cap="none" strike="noStrike">
                <a:solidFill>
                  <a:schemeClr val="dk1"/>
                </a:solidFill>
                <a:latin typeface="Questrial"/>
                <a:ea typeface="Questrial"/>
                <a:cs typeface="Questrial"/>
                <a:sym typeface="Questrial"/>
              </a:rPr>
              <a:t>REFLECTION QUESTIONS:</a:t>
            </a:r>
          </a:p>
          <a:p>
            <a:pPr indent="-342900" lvl="0" marL="342900" marR="0" rtl="0" algn="l">
              <a:lnSpc>
                <a:spcPct val="108000"/>
              </a:lnSpc>
              <a:spcBef>
                <a:spcPts val="800"/>
              </a:spcBef>
              <a:spcAft>
                <a:spcPts val="0"/>
              </a:spcAft>
              <a:buClr>
                <a:schemeClr val="accent1"/>
              </a:buClr>
              <a:buSzPts val="1600"/>
              <a:buFont typeface="Questrial"/>
              <a:buAutoNum type="arabicPeriod"/>
            </a:pPr>
            <a:r>
              <a:rPr b="0" i="0" lang="en-US" sz="1600" u="none" cap="none" strike="noStrike">
                <a:solidFill>
                  <a:schemeClr val="dk1"/>
                </a:solidFill>
                <a:latin typeface="Questrial"/>
                <a:ea typeface="Questrial"/>
                <a:cs typeface="Questrial"/>
                <a:sym typeface="Questrial"/>
              </a:rPr>
              <a:t>What was the message being portrayed in the video?</a:t>
            </a:r>
          </a:p>
          <a:p>
            <a:pPr indent="-342900" lvl="0" marL="342900" marR="0" rtl="0" algn="l">
              <a:lnSpc>
                <a:spcPct val="108000"/>
              </a:lnSpc>
              <a:spcBef>
                <a:spcPts val="800"/>
              </a:spcBef>
              <a:spcAft>
                <a:spcPts val="0"/>
              </a:spcAft>
              <a:buClr>
                <a:schemeClr val="accent1"/>
              </a:buClr>
              <a:buSzPts val="1600"/>
              <a:buFont typeface="Questrial"/>
              <a:buAutoNum type="arabicPeriod"/>
            </a:pPr>
            <a:r>
              <a:rPr b="0" i="0" lang="en-US" sz="1600" u="none" cap="none" strike="noStrike">
                <a:solidFill>
                  <a:schemeClr val="dk1"/>
                </a:solidFill>
                <a:latin typeface="Questrial"/>
                <a:ea typeface="Questrial"/>
                <a:cs typeface="Questrial"/>
                <a:sym typeface="Questrial"/>
              </a:rPr>
              <a:t>What was powerful about the way the video started and ended?</a:t>
            </a:r>
          </a:p>
          <a:p>
            <a:pPr indent="-342900" lvl="0" marL="342900" marR="0" rtl="0" algn="l">
              <a:lnSpc>
                <a:spcPct val="108000"/>
              </a:lnSpc>
              <a:spcBef>
                <a:spcPts val="800"/>
              </a:spcBef>
              <a:spcAft>
                <a:spcPts val="0"/>
              </a:spcAft>
              <a:buClr>
                <a:schemeClr val="accent1"/>
              </a:buClr>
              <a:buSzPts val="1600"/>
              <a:buFont typeface="Questrial"/>
              <a:buAutoNum type="arabicPeriod"/>
            </a:pPr>
            <a:r>
              <a:rPr b="0" i="0" lang="en-US" sz="1600" u="none" cap="none" strike="noStrike">
                <a:solidFill>
                  <a:schemeClr val="dk1"/>
                </a:solidFill>
                <a:latin typeface="Questrial"/>
                <a:ea typeface="Questrial"/>
                <a:cs typeface="Questrial"/>
                <a:sym typeface="Questrial"/>
              </a:rPr>
              <a:t>What is your reaction/overall opinion of the video?</a:t>
            </a:r>
          </a:p>
        </p:txBody>
      </p:sp>
      <p:sp>
        <p:nvSpPr>
          <p:cNvPr descr="WATCH Ryan Amador's new video SPECTRUM! https://youtu.be/0Fec19hB1QE   Buy the new EP &quot;4S&quot;: https://ryanamador.bandcamp.com/album/4s Buy &quot;Ryan Amador&quot; LP: https://ryanamador.bandcamp.com/album... Buy &quot;Palos Verdes: A Teenage Retrospective&quot; EP: https://ryanamador.bandcamp.com/album... Buy &quot;Symptoms of a Wide Eyed Being&quot; EP:  https://ryanamador.bandcamp.com/album...  JOIN THE FAMILY: http://ryanamador.com/ http://facebook.com/ryanamador http://twitter.com/ryanamadormusic http://instagram.com/ryanamador  &quot;DEFINE ME&quot; Directed by Tom Gustafson  Track Written by Ryan Amador Performed by Ryan Amador &amp; Jo Lampert From the album, &quot;Ryan Amador&quot;, produced by David Baloche  Video Directed by Tom Gustafson Edited by Cory Krueckeberg Videography by Sergei Krasikov Add'l Videography by Jacqueline Patchen  Tom Gustafson (Director) is the director of the award-winning films WERE the WORLD MINE &amp; MARIACHI GRINGO and founder of SPEAKproductions. https://vimeo.com/speakproductions  All proceeds from the first 3 months of sales for &quot;Define Me&quot; were donated to organizations actively involved with the LGBT equality campaign.   LYRICS: Define me with all your words Then find me a lesson to be learned You can brand me or burn me and I won't let it hurt me   Define me as what I am Then try me as just a simple man I’m no harm to you, I’m just doing the best I can   And if I’m defined by what I do Then what am I supposed to call you The shadow of a broken past you abused   And if I can stand on my two feet I’ll break the wall where we will meet I’ll document our combination for you   We’re starting this party tonight Where people will be undefined And love who they want, when the judgment is done And won’t have to hide   We’re starting this party right now Where people can shake off their doubts And send out their love as it moves through the crowd And people can shout   That they love a man Or they love a woman And no one will be judged for love And I can’t be judged for who I am   Define me with broad clichés But I won’t undergo any hate for a stranger’s mistakes I’ve struggled through the boundaries of society’s needs And now I’m not trying to please It’s freeing   Define me as God’s child I am human and we’re all in the wild This Earth is as much mine as yours in the end So let’s unite as friends   But if I can lie in nature’s bed Without the roses killing me dead I think the Earth has got a point And we’re a moving joint   And if I can say my prayers at night I think I’m doing something right Let’s open up a song of safety And carry through the night   We’re starting this party tonight Where people will be undefined And love who they want, when the judgment is done And won’t have to hide   We’re starting this party right here Where people will shake off fears And mass tolerance is replaced with resistance And everyone cheers   That they love a man Or they love a woman And no one will be judged for love And I can’t be judged for who I am  That they love a man Or they love a woman And no one will be judged for love And I can’t be judged for who I am" id="168" name="Shape 168" title="'Define Me' - Ryan Amador (featuring Jo Lampert)">
            <a:hlinkClick r:id="rId3"/>
          </p:cNvPr>
          <p:cNvSpPr/>
          <p:nvPr/>
        </p:nvSpPr>
        <p:spPr>
          <a:xfrm>
            <a:off x="4861875" y="1902725"/>
            <a:ext cx="6902776" cy="4161825"/>
          </a:xfrm>
          <a:prstGeom prst="rect">
            <a:avLst/>
          </a:prstGeom>
          <a:blipFill>
            <a:blip r:embed="rId4">
              <a:alphaModFix/>
            </a:blip>
            <a:stretch>
              <a:fillRect/>
            </a:stretch>
          </a:blipFill>
          <a:ln>
            <a:noFill/>
          </a:ln>
        </p:spPr>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2" name="Shape 172"/>
        <p:cNvGrpSpPr/>
        <p:nvPr/>
      </p:nvGrpSpPr>
      <p:grpSpPr>
        <a:xfrm>
          <a:off x="0" y="0"/>
          <a:ext cx="0" cy="0"/>
          <a:chOff x="0" y="0"/>
          <a:chExt cx="0" cy="0"/>
        </a:xfrm>
      </p:grpSpPr>
      <p:sp>
        <p:nvSpPr>
          <p:cNvPr id="173" name="Shape 173"/>
          <p:cNvSpPr txBox="1"/>
          <p:nvPr>
            <p:ph type="title"/>
          </p:nvPr>
        </p:nvSpPr>
        <p:spPr>
          <a:xfrm>
            <a:off x="262882" y="131012"/>
            <a:ext cx="11071500" cy="1499700"/>
          </a:xfrm>
          <a:prstGeom prst="rect">
            <a:avLst/>
          </a:prstGeom>
          <a:noFill/>
          <a:ln>
            <a:noFill/>
          </a:ln>
        </p:spPr>
        <p:txBody>
          <a:bodyPr anchorCtr="0" anchor="ctr" bIns="45700" lIns="91425" rIns="91425" wrap="square" tIns="45700">
            <a:noAutofit/>
          </a:bodyPr>
          <a:lstStyle/>
          <a:p>
            <a:pPr indent="0" lvl="0" marL="0" marR="0" rtl="0" algn="l">
              <a:lnSpc>
                <a:spcPct val="80000"/>
              </a:lnSpc>
              <a:spcBef>
                <a:spcPts val="0"/>
              </a:spcBef>
              <a:buClr>
                <a:srgbClr val="0C0C0C"/>
              </a:buClr>
              <a:buFont typeface="Questrial"/>
              <a:buNone/>
            </a:pPr>
            <a:r>
              <a:rPr b="1" i="0" lang="en-US" sz="5400" u="none" cap="none" strike="noStrike">
                <a:solidFill>
                  <a:srgbClr val="0C0C0C"/>
                </a:solidFill>
                <a:latin typeface="Questrial"/>
                <a:ea typeface="Questrial"/>
                <a:cs typeface="Questrial"/>
                <a:sym typeface="Questrial"/>
              </a:rPr>
              <a:t>COMING OUT OF THE CLOSET</a:t>
            </a:r>
          </a:p>
          <a:p>
            <a:pPr indent="0" lvl="0" marL="0" marR="0" rtl="0" algn="l">
              <a:lnSpc>
                <a:spcPct val="80000"/>
              </a:lnSpc>
              <a:spcBef>
                <a:spcPts val="0"/>
              </a:spcBef>
              <a:buClr>
                <a:srgbClr val="0C0C0C"/>
              </a:buClr>
              <a:buFont typeface="Questrial"/>
              <a:buNone/>
            </a:pPr>
            <a:r>
              <a:rPr b="1" lang="en-US" sz="5400">
                <a:solidFill>
                  <a:srgbClr val="FF0000"/>
                </a:solidFill>
              </a:rPr>
              <a:t>WEST PARTNER</a:t>
            </a:r>
          </a:p>
        </p:txBody>
      </p:sp>
      <p:sp>
        <p:nvSpPr>
          <p:cNvPr descr="In this touching talk, Ash Beckham offers a fresh approach to empathy and openness. It starts with understanding that everyone, at some point in their life, has experienced hardship. The only way out, says Beckham, is to open the door and step out of your closet.  TEDTalks is a daily video podcast of the best talks and performances from the TED Conference, where the world's leading thinkers and doers give the talk of their lives in 18 minutes (or less). Look for talks on Technology, Entertainment and Design -- plus science, business, global issues, the arts and much more. Find closed captions and translated subtitles in many languages at http://www.ted.com/translate  Follow TED news on Twitter: http://www.twitter.com/tednews Like TED on Facebook: https://www.facebook.com/TED  Subscribe to our channel: http://www.youtube.com/user/TEDtalksDirector" id="174" name="Shape 174" title="Ash Beckham: We're all hiding something. Let's find the courage to open up">
            <a:hlinkClick r:id="rId3"/>
          </p:cNvPr>
          <p:cNvSpPr/>
          <p:nvPr/>
        </p:nvSpPr>
        <p:spPr>
          <a:xfrm>
            <a:off x="426050" y="1937850"/>
            <a:ext cx="10996450" cy="4711475"/>
          </a:xfrm>
          <a:prstGeom prst="rect">
            <a:avLst/>
          </a:prstGeom>
          <a:blipFill>
            <a:blip r:embed="rId4">
              <a:alphaModFix/>
            </a:blip>
            <a:stretch>
              <a:fillRect/>
            </a:stretch>
          </a:blipFill>
          <a:ln>
            <a:noFill/>
          </a:ln>
        </p:spPr>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8" name="Shape 178"/>
        <p:cNvGrpSpPr/>
        <p:nvPr/>
      </p:nvGrpSpPr>
      <p:grpSpPr>
        <a:xfrm>
          <a:off x="0" y="0"/>
          <a:ext cx="0" cy="0"/>
          <a:chOff x="0" y="0"/>
          <a:chExt cx="0" cy="0"/>
        </a:xfrm>
      </p:grpSpPr>
      <p:sp>
        <p:nvSpPr>
          <p:cNvPr id="179" name="Shape 179"/>
          <p:cNvSpPr txBox="1"/>
          <p:nvPr>
            <p:ph type="title"/>
          </p:nvPr>
        </p:nvSpPr>
        <p:spPr>
          <a:xfrm>
            <a:off x="283882" y="614362"/>
            <a:ext cx="11071500" cy="1499700"/>
          </a:xfrm>
          <a:prstGeom prst="rect">
            <a:avLst/>
          </a:prstGeom>
          <a:noFill/>
          <a:ln>
            <a:noFill/>
          </a:ln>
        </p:spPr>
        <p:txBody>
          <a:bodyPr anchorCtr="0" anchor="ctr" bIns="45700" lIns="91425" rIns="91425" wrap="square" tIns="45700">
            <a:noAutofit/>
          </a:bodyPr>
          <a:lstStyle/>
          <a:p>
            <a:pPr indent="0" lvl="0" marL="0" marR="0" rtl="0" algn="l">
              <a:lnSpc>
                <a:spcPct val="80000"/>
              </a:lnSpc>
              <a:spcBef>
                <a:spcPts val="0"/>
              </a:spcBef>
              <a:buClr>
                <a:srgbClr val="0C0C0C"/>
              </a:buClr>
              <a:buFont typeface="Questrial"/>
              <a:buNone/>
            </a:pPr>
            <a:r>
              <a:rPr b="1" i="0" lang="en-US" sz="5400" u="none" cap="none" strike="noStrike">
                <a:solidFill>
                  <a:srgbClr val="0C0C0C"/>
                </a:solidFill>
                <a:latin typeface="Questrial"/>
                <a:ea typeface="Questrial"/>
                <a:cs typeface="Questrial"/>
                <a:sym typeface="Questrial"/>
              </a:rPr>
              <a:t>COMING OUT OF THE CLOSET</a:t>
            </a:r>
          </a:p>
        </p:txBody>
      </p:sp>
      <p:sp>
        <p:nvSpPr>
          <p:cNvPr id="180" name="Shape 180"/>
          <p:cNvSpPr txBox="1"/>
          <p:nvPr/>
        </p:nvSpPr>
        <p:spPr>
          <a:xfrm>
            <a:off x="157175" y="1937850"/>
            <a:ext cx="12000300" cy="4920300"/>
          </a:xfrm>
          <a:prstGeom prst="rect">
            <a:avLst/>
          </a:prstGeom>
          <a:gradFill>
            <a:gsLst>
              <a:gs pos="0">
                <a:srgbClr val="8DB7B4"/>
              </a:gs>
              <a:gs pos="100000">
                <a:srgbClr val="ADD3D0"/>
              </a:gs>
            </a:gsLst>
            <a:path path="circle">
              <a:fillToRect b="50%" l="50%" r="50%" t="50%"/>
            </a:path>
            <a:tileRect/>
          </a:gradFill>
          <a:ln cap="flat" cmpd="sng" w="9525">
            <a:solidFill>
              <a:schemeClr val="accent6"/>
            </a:solidFill>
            <a:prstDash val="solid"/>
            <a:round/>
            <a:headEnd len="med" w="med" type="none"/>
            <a:tailEnd len="med" w="med" type="none"/>
          </a:ln>
        </p:spPr>
        <p:txBody>
          <a:bodyPr anchorCtr="0" anchor="t" bIns="45700" lIns="91425" rIns="91425" wrap="square" tIns="45700">
            <a:noAutofit/>
          </a:bodyPr>
          <a:lstStyle/>
          <a:p>
            <a:pPr indent="0" lvl="0" marL="0" marR="0" rtl="0" algn="l">
              <a:spcBef>
                <a:spcPts val="0"/>
              </a:spcBef>
              <a:buNone/>
            </a:pPr>
            <a:r>
              <a:rPr b="1" i="0" lang="en-US" sz="1800" u="none" cap="none" strike="noStrike">
                <a:solidFill>
                  <a:schemeClr val="dk1"/>
                </a:solidFill>
                <a:latin typeface="Questrial"/>
                <a:ea typeface="Questrial"/>
                <a:cs typeface="Questrial"/>
                <a:sym typeface="Questrial"/>
              </a:rPr>
              <a:t>DISCUSSION QUESTIONS: </a:t>
            </a:r>
          </a:p>
          <a:p>
            <a:pPr indent="0" lvl="0" marL="0" marR="0" rtl="0" algn="l">
              <a:spcBef>
                <a:spcPts val="0"/>
              </a:spcBef>
              <a:buNone/>
            </a:pPr>
            <a:r>
              <a:t/>
            </a:r>
            <a:endParaRPr sz="1800">
              <a:solidFill>
                <a:schemeClr val="dk1"/>
              </a:solidFill>
              <a:latin typeface="Questrial"/>
              <a:ea typeface="Questrial"/>
              <a:cs typeface="Questrial"/>
              <a:sym typeface="Questrial"/>
            </a:endParaRPr>
          </a:p>
          <a:p>
            <a:pPr indent="0" lvl="0" marL="0" marR="0" rtl="0" algn="l">
              <a:spcBef>
                <a:spcPts val="0"/>
              </a:spcBef>
              <a:buNone/>
            </a:pPr>
            <a:r>
              <a:t/>
            </a:r>
            <a:endParaRPr/>
          </a:p>
          <a:p>
            <a:pPr indent="-342900" lvl="0" marL="342900" marR="0" rtl="0" algn="l">
              <a:spcBef>
                <a:spcPts val="0"/>
              </a:spcBef>
              <a:buClr>
                <a:schemeClr val="dk1"/>
              </a:buClr>
              <a:buSzPts val="1800"/>
              <a:buFont typeface="Questrial"/>
              <a:buAutoNum type="arabicPeriod"/>
            </a:pPr>
            <a:r>
              <a:rPr lang="en-US" sz="1800">
                <a:solidFill>
                  <a:schemeClr val="dk1"/>
                </a:solidFill>
                <a:latin typeface="Questrial"/>
                <a:ea typeface="Questrial"/>
                <a:cs typeface="Questrial"/>
                <a:sym typeface="Questrial"/>
              </a:rPr>
              <a:t>Who has closets? Why/How?</a:t>
            </a:r>
          </a:p>
          <a:p>
            <a:pPr indent="-342900" lvl="0" marL="342900" marR="0" rtl="0" algn="l">
              <a:spcBef>
                <a:spcPts val="0"/>
              </a:spcBef>
              <a:buClr>
                <a:schemeClr val="dk1"/>
              </a:buClr>
              <a:buSzPts val="1800"/>
              <a:buFont typeface="Questrial"/>
              <a:buAutoNum type="arabicPeriod"/>
            </a:pPr>
            <a:r>
              <a:rPr lang="en-US" sz="1800">
                <a:solidFill>
                  <a:schemeClr val="dk1"/>
                </a:solidFill>
                <a:latin typeface="Questrial"/>
                <a:ea typeface="Questrial"/>
                <a:cs typeface="Questrial"/>
                <a:sym typeface="Questrial"/>
              </a:rPr>
              <a:t>“There is no harder… there is just hard.” </a:t>
            </a:r>
          </a:p>
          <a:p>
            <a:pPr indent="-342900" lvl="1" marL="800100" marR="0" rtl="0" algn="l">
              <a:spcBef>
                <a:spcPts val="0"/>
              </a:spcBef>
              <a:buClr>
                <a:schemeClr val="dk1"/>
              </a:buClr>
              <a:buSzPts val="1600"/>
              <a:buFont typeface="Questrial"/>
              <a:buAutoNum type="alphaLcPeriod"/>
            </a:pPr>
            <a:r>
              <a:rPr b="0" i="1" lang="en-US" sz="1600" u="none" cap="none" strike="noStrike">
                <a:solidFill>
                  <a:schemeClr val="dk1"/>
                </a:solidFill>
                <a:latin typeface="Questrial"/>
                <a:ea typeface="Questrial"/>
                <a:cs typeface="Questrial"/>
                <a:sym typeface="Questrial"/>
              </a:rPr>
              <a:t>How relevant is this quote? </a:t>
            </a:r>
          </a:p>
          <a:p>
            <a:pPr indent="-342900" lvl="1" marL="800100" marR="0" rtl="0" algn="l">
              <a:spcBef>
                <a:spcPts val="0"/>
              </a:spcBef>
              <a:buClr>
                <a:schemeClr val="dk1"/>
              </a:buClr>
              <a:buSzPts val="1600"/>
              <a:buFont typeface="Questrial"/>
              <a:buAutoNum type="alphaLcPeriod"/>
            </a:pPr>
            <a:r>
              <a:rPr i="1" lang="en-US" sz="1600">
                <a:solidFill>
                  <a:schemeClr val="dk1"/>
                </a:solidFill>
                <a:latin typeface="Questrial"/>
                <a:ea typeface="Questrial"/>
                <a:cs typeface="Questrial"/>
                <a:sym typeface="Questrial"/>
              </a:rPr>
              <a:t>Is</a:t>
            </a:r>
            <a:r>
              <a:rPr b="0" i="1" lang="en-US" sz="1600" u="none" cap="none" strike="noStrike">
                <a:solidFill>
                  <a:schemeClr val="dk1"/>
                </a:solidFill>
                <a:latin typeface="Questrial"/>
                <a:ea typeface="Questrial"/>
                <a:cs typeface="Questrial"/>
                <a:sym typeface="Questrial"/>
              </a:rPr>
              <a:t> this </a:t>
            </a:r>
            <a:r>
              <a:rPr i="1" lang="en-US" sz="1600">
                <a:solidFill>
                  <a:schemeClr val="dk1"/>
                </a:solidFill>
                <a:latin typeface="Questrial"/>
                <a:ea typeface="Questrial"/>
                <a:cs typeface="Questrial"/>
                <a:sym typeface="Questrial"/>
              </a:rPr>
              <a:t>an </a:t>
            </a:r>
            <a:r>
              <a:rPr b="0" i="1" lang="en-US" sz="1600" u="none" cap="none" strike="noStrike">
                <a:solidFill>
                  <a:schemeClr val="dk1"/>
                </a:solidFill>
                <a:latin typeface="Questrial"/>
                <a:ea typeface="Questrial"/>
                <a:cs typeface="Questrial"/>
                <a:sym typeface="Questrial"/>
              </a:rPr>
              <a:t> important</a:t>
            </a:r>
            <a:r>
              <a:rPr i="1" lang="en-US" sz="1600">
                <a:solidFill>
                  <a:schemeClr val="dk1"/>
                </a:solidFill>
                <a:latin typeface="Questrial"/>
                <a:ea typeface="Questrial"/>
                <a:cs typeface="Questrial"/>
                <a:sym typeface="Questrial"/>
              </a:rPr>
              <a:t> mindset to have</a:t>
            </a:r>
            <a:r>
              <a:rPr b="0" i="1" lang="en-US" sz="1600" u="none" cap="none" strike="noStrike">
                <a:solidFill>
                  <a:schemeClr val="dk1"/>
                </a:solidFill>
                <a:latin typeface="Questrial"/>
                <a:ea typeface="Questrial"/>
                <a:cs typeface="Questrial"/>
                <a:sym typeface="Questrial"/>
              </a:rPr>
              <a:t>?</a:t>
            </a:r>
          </a:p>
          <a:p>
            <a:pPr indent="-342900" lvl="1" marL="800100" marR="0" rtl="0" algn="l">
              <a:spcBef>
                <a:spcPts val="0"/>
              </a:spcBef>
              <a:buClr>
                <a:schemeClr val="dk1"/>
              </a:buClr>
              <a:buSzPts val="1600"/>
              <a:buFont typeface="Questrial"/>
              <a:buAutoNum type="alphaLcPeriod"/>
            </a:pPr>
            <a:r>
              <a:rPr b="0" i="1" lang="en-US" sz="1600" u="none" cap="none" strike="noStrike">
                <a:solidFill>
                  <a:schemeClr val="dk1"/>
                </a:solidFill>
                <a:latin typeface="Questrial"/>
                <a:ea typeface="Questrial"/>
                <a:cs typeface="Questrial"/>
                <a:sym typeface="Questrial"/>
              </a:rPr>
              <a:t>How can comparisons do more harm than good?</a:t>
            </a:r>
          </a:p>
          <a:p>
            <a:pPr indent="0" lvl="0" marL="0" rtl="0">
              <a:spcBef>
                <a:spcPts val="0"/>
              </a:spcBef>
              <a:buNone/>
            </a:pPr>
            <a:r>
              <a:t/>
            </a:r>
            <a:endParaRPr sz="1800">
              <a:solidFill>
                <a:schemeClr val="dk1"/>
              </a:solidFill>
              <a:latin typeface="Questrial"/>
              <a:ea typeface="Questrial"/>
              <a:cs typeface="Questrial"/>
              <a:sym typeface="Questria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4" name="Shape 184"/>
        <p:cNvGrpSpPr/>
        <p:nvPr/>
      </p:nvGrpSpPr>
      <p:grpSpPr>
        <a:xfrm>
          <a:off x="0" y="0"/>
          <a:ext cx="0" cy="0"/>
          <a:chOff x="0" y="0"/>
          <a:chExt cx="0" cy="0"/>
        </a:xfrm>
      </p:grpSpPr>
      <p:sp>
        <p:nvSpPr>
          <p:cNvPr id="185" name="Shape 185"/>
          <p:cNvSpPr txBox="1"/>
          <p:nvPr>
            <p:ph type="title"/>
          </p:nvPr>
        </p:nvSpPr>
        <p:spPr>
          <a:xfrm>
            <a:off x="283882" y="614362"/>
            <a:ext cx="11071500" cy="1499700"/>
          </a:xfrm>
          <a:prstGeom prst="rect">
            <a:avLst/>
          </a:prstGeom>
          <a:noFill/>
          <a:ln>
            <a:noFill/>
          </a:ln>
        </p:spPr>
        <p:txBody>
          <a:bodyPr anchorCtr="0" anchor="ctr" bIns="45700" lIns="91425" rIns="91425" wrap="square" tIns="45700">
            <a:noAutofit/>
          </a:bodyPr>
          <a:lstStyle/>
          <a:p>
            <a:pPr indent="0" lvl="0" marL="0" marR="0" rtl="0" algn="l">
              <a:lnSpc>
                <a:spcPct val="80000"/>
              </a:lnSpc>
              <a:spcBef>
                <a:spcPts val="0"/>
              </a:spcBef>
              <a:buClr>
                <a:srgbClr val="0C0C0C"/>
              </a:buClr>
              <a:buFont typeface="Questrial"/>
              <a:buNone/>
            </a:pPr>
            <a:r>
              <a:rPr b="1" i="0" lang="en-US" sz="5400" u="none" cap="none" strike="noStrike">
                <a:solidFill>
                  <a:srgbClr val="0C0C0C"/>
                </a:solidFill>
                <a:latin typeface="Questrial"/>
                <a:ea typeface="Questrial"/>
                <a:cs typeface="Questrial"/>
                <a:sym typeface="Questrial"/>
              </a:rPr>
              <a:t>COMING OUT OF THE CLOSET</a:t>
            </a:r>
          </a:p>
        </p:txBody>
      </p:sp>
      <p:sp>
        <p:nvSpPr>
          <p:cNvPr id="186" name="Shape 186"/>
          <p:cNvSpPr txBox="1"/>
          <p:nvPr/>
        </p:nvSpPr>
        <p:spPr>
          <a:xfrm>
            <a:off x="157175" y="1937850"/>
            <a:ext cx="12000300" cy="4920300"/>
          </a:xfrm>
          <a:prstGeom prst="rect">
            <a:avLst/>
          </a:prstGeom>
          <a:gradFill>
            <a:gsLst>
              <a:gs pos="0">
                <a:srgbClr val="8DB7B4"/>
              </a:gs>
              <a:gs pos="100000">
                <a:srgbClr val="ADD3D0"/>
              </a:gs>
            </a:gsLst>
            <a:path path="circle">
              <a:fillToRect b="50%" l="50%" r="50%" t="50%"/>
            </a:path>
            <a:tileRect/>
          </a:gradFill>
          <a:ln cap="flat" cmpd="sng" w="9525">
            <a:solidFill>
              <a:schemeClr val="accent6"/>
            </a:solidFill>
            <a:prstDash val="solid"/>
            <a:round/>
            <a:headEnd len="med" w="med" type="none"/>
            <a:tailEnd len="med" w="med" type="none"/>
          </a:ln>
        </p:spPr>
        <p:txBody>
          <a:bodyPr anchorCtr="0" anchor="t" bIns="45700" lIns="91425" rIns="91425" wrap="square" tIns="45700">
            <a:noAutofit/>
          </a:bodyPr>
          <a:lstStyle/>
          <a:p>
            <a:pPr indent="0" lvl="0" marL="0" marR="0" rtl="0" algn="l">
              <a:spcBef>
                <a:spcPts val="0"/>
              </a:spcBef>
              <a:buNone/>
            </a:pPr>
            <a:r>
              <a:rPr b="1" i="0" lang="en-US" sz="1800" u="none" cap="none" strike="noStrike">
                <a:solidFill>
                  <a:schemeClr val="dk1"/>
                </a:solidFill>
                <a:latin typeface="Questrial"/>
                <a:ea typeface="Questrial"/>
                <a:cs typeface="Questrial"/>
                <a:sym typeface="Questrial"/>
              </a:rPr>
              <a:t>DISCUSSION QUESTIONS: </a:t>
            </a:r>
          </a:p>
          <a:p>
            <a:pPr indent="0" lvl="0" marL="0" marR="0" rtl="0" algn="l">
              <a:spcBef>
                <a:spcPts val="0"/>
              </a:spcBef>
              <a:buNone/>
            </a:pPr>
            <a:r>
              <a:t/>
            </a:r>
            <a:endParaRPr b="1" sz="1800">
              <a:solidFill>
                <a:schemeClr val="dk1"/>
              </a:solidFill>
              <a:latin typeface="Questrial"/>
              <a:ea typeface="Questrial"/>
              <a:cs typeface="Questrial"/>
              <a:sym typeface="Questrial"/>
            </a:endParaRPr>
          </a:p>
          <a:p>
            <a:pPr indent="0" lvl="0" marL="0" marR="0" rtl="0" algn="l">
              <a:spcBef>
                <a:spcPts val="0"/>
              </a:spcBef>
              <a:buNone/>
            </a:pPr>
            <a:r>
              <a:rPr b="1" lang="en-US" sz="1800">
                <a:solidFill>
                  <a:srgbClr val="FF0000"/>
                </a:solidFill>
                <a:latin typeface="Questrial"/>
                <a:ea typeface="Questrial"/>
                <a:cs typeface="Questrial"/>
                <a:sym typeface="Questrial"/>
              </a:rPr>
              <a:t>EAST PARTNER </a:t>
            </a:r>
          </a:p>
          <a:p>
            <a:pPr indent="0" lvl="0" marL="0" marR="0" rtl="0" algn="l">
              <a:spcBef>
                <a:spcPts val="0"/>
              </a:spcBef>
              <a:buNone/>
            </a:pPr>
            <a:r>
              <a:t/>
            </a:r>
            <a:endParaRPr sz="1800">
              <a:solidFill>
                <a:schemeClr val="dk1"/>
              </a:solidFill>
              <a:latin typeface="Questrial"/>
              <a:ea typeface="Questrial"/>
              <a:cs typeface="Questrial"/>
              <a:sym typeface="Questrial"/>
            </a:endParaRPr>
          </a:p>
          <a:p>
            <a:pPr indent="-342900" lvl="0" marL="342900" rtl="0">
              <a:spcBef>
                <a:spcPts val="0"/>
              </a:spcBef>
              <a:buClr>
                <a:schemeClr val="dk1"/>
              </a:buClr>
              <a:buSzPts val="1800"/>
              <a:buFont typeface="Questrial"/>
              <a:buAutoNum type="arabicPeriod"/>
            </a:pPr>
            <a:r>
              <a:rPr lang="en-US" sz="1800">
                <a:solidFill>
                  <a:schemeClr val="dk1"/>
                </a:solidFill>
                <a:latin typeface="Questrial"/>
                <a:ea typeface="Questrial"/>
                <a:cs typeface="Questrial"/>
                <a:sym typeface="Questrial"/>
              </a:rPr>
              <a:t>What are you taking away from this video?</a:t>
            </a:r>
          </a:p>
          <a:p>
            <a:pPr indent="-342900" lvl="0" marL="342900" rtl="0">
              <a:spcBef>
                <a:spcPts val="0"/>
              </a:spcBef>
              <a:buClr>
                <a:schemeClr val="dk1"/>
              </a:buClr>
              <a:buSzPts val="1800"/>
              <a:buFont typeface="Questrial"/>
              <a:buAutoNum type="arabicPeriod"/>
            </a:pPr>
            <a:r>
              <a:rPr lang="en-US" sz="1800">
                <a:solidFill>
                  <a:schemeClr val="dk1"/>
                </a:solidFill>
                <a:latin typeface="Questrial"/>
                <a:ea typeface="Questrial"/>
                <a:cs typeface="Questrial"/>
                <a:sym typeface="Questrial"/>
              </a:rPr>
              <a:t>What is your overall reaction/opinion?</a:t>
            </a:r>
          </a:p>
          <a:p>
            <a:pPr indent="-342900" lvl="0" marL="342900" rtl="0">
              <a:spcBef>
                <a:spcPts val="0"/>
              </a:spcBef>
              <a:buClr>
                <a:schemeClr val="dk1"/>
              </a:buClr>
              <a:buSzPts val="1800"/>
              <a:buFont typeface="Questrial"/>
              <a:buAutoNum type="arabicPeriod"/>
            </a:pPr>
            <a:r>
              <a:rPr lang="en-US" sz="2000">
                <a:solidFill>
                  <a:schemeClr val="dk1"/>
                </a:solidFill>
                <a:latin typeface="Questrial"/>
                <a:ea typeface="Questrial"/>
                <a:cs typeface="Questrial"/>
                <a:sym typeface="Questrial"/>
              </a:rPr>
              <a:t>How can you relate to Ash Beckham’s “Coming Out of the Closet” speech? </a:t>
            </a:r>
          </a:p>
          <a:p>
            <a:pPr indent="0" lvl="0" marL="0" rtl="0">
              <a:spcBef>
                <a:spcPts val="0"/>
              </a:spcBef>
              <a:buNone/>
            </a:pPr>
            <a:r>
              <a:t/>
            </a:r>
            <a:endParaRPr sz="1800">
              <a:solidFill>
                <a:schemeClr val="dk1"/>
              </a:solidFill>
              <a:latin typeface="Questrial"/>
              <a:ea typeface="Questrial"/>
              <a:cs typeface="Questrial"/>
              <a:sym typeface="Questria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0" name="Shape 190"/>
        <p:cNvGrpSpPr/>
        <p:nvPr/>
      </p:nvGrpSpPr>
      <p:grpSpPr>
        <a:xfrm>
          <a:off x="0" y="0"/>
          <a:ext cx="0" cy="0"/>
          <a:chOff x="0" y="0"/>
          <a:chExt cx="0" cy="0"/>
        </a:xfrm>
      </p:grpSpPr>
      <p:pic>
        <p:nvPicPr>
          <p:cNvPr descr="sed a rainbow flag" id="191" name="Shape 191"/>
          <p:cNvPicPr preferRelativeResize="0"/>
          <p:nvPr/>
        </p:nvPicPr>
        <p:blipFill rotWithShape="1">
          <a:blip r:embed="rId3">
            <a:alphaModFix amt="35000"/>
          </a:blip>
          <a:srcRect b="0" l="0" r="0" t="0"/>
          <a:stretch/>
        </p:blipFill>
        <p:spPr>
          <a:xfrm>
            <a:off x="300038" y="5013425"/>
            <a:ext cx="11510962" cy="1524942"/>
          </a:xfrm>
          <a:prstGeom prst="rect">
            <a:avLst/>
          </a:prstGeom>
          <a:noFill/>
          <a:ln>
            <a:noFill/>
          </a:ln>
        </p:spPr>
      </p:pic>
      <p:sp>
        <p:nvSpPr>
          <p:cNvPr id="192" name="Shape 192"/>
          <p:cNvSpPr txBox="1"/>
          <p:nvPr>
            <p:ph type="title"/>
          </p:nvPr>
        </p:nvSpPr>
        <p:spPr>
          <a:xfrm>
            <a:off x="1585912" y="5075326"/>
            <a:ext cx="6643687" cy="1463040"/>
          </a:xfrm>
          <a:prstGeom prst="rect">
            <a:avLst/>
          </a:prstGeom>
          <a:noFill/>
          <a:ln>
            <a:noFill/>
          </a:ln>
        </p:spPr>
        <p:txBody>
          <a:bodyPr anchorCtr="0" anchor="ctr" bIns="45700" lIns="91425" rIns="91425" wrap="square" tIns="45700">
            <a:noAutofit/>
          </a:bodyPr>
          <a:lstStyle/>
          <a:p>
            <a:pPr indent="0" lvl="0" marL="0" marR="0" rtl="0" algn="r">
              <a:lnSpc>
                <a:spcPct val="80000"/>
              </a:lnSpc>
              <a:spcBef>
                <a:spcPts val="0"/>
              </a:spcBef>
              <a:buClr>
                <a:srgbClr val="0C0C0C"/>
              </a:buClr>
              <a:buFont typeface="Questrial"/>
              <a:buNone/>
            </a:pPr>
            <a:r>
              <a:rPr lang="en-US" sz="6480"/>
              <a:t>Ethical Reflection #1</a:t>
            </a:r>
          </a:p>
        </p:txBody>
      </p:sp>
      <p:sp>
        <p:nvSpPr>
          <p:cNvPr id="193" name="Shape 193"/>
          <p:cNvSpPr txBox="1"/>
          <p:nvPr>
            <p:ph idx="1" type="body"/>
          </p:nvPr>
        </p:nvSpPr>
        <p:spPr>
          <a:xfrm>
            <a:off x="8610600" y="5005376"/>
            <a:ext cx="3200400" cy="1463040"/>
          </a:xfrm>
          <a:prstGeom prst="rect">
            <a:avLst/>
          </a:prstGeom>
          <a:noFill/>
          <a:ln>
            <a:noFill/>
          </a:ln>
        </p:spPr>
        <p:txBody>
          <a:bodyPr anchorCtr="0" anchor="ctr" bIns="45700" lIns="91425" rIns="91425" wrap="square" tIns="45700">
            <a:noAutofit/>
          </a:bodyPr>
          <a:lstStyle/>
          <a:p>
            <a:pPr indent="0" lvl="0" marL="0" marR="0" rtl="0" algn="l">
              <a:lnSpc>
                <a:spcPct val="100000"/>
              </a:lnSpc>
              <a:spcBef>
                <a:spcPts val="0"/>
              </a:spcBef>
              <a:spcAft>
                <a:spcPts val="0"/>
              </a:spcAft>
              <a:buClr>
                <a:schemeClr val="accent1"/>
              </a:buClr>
              <a:buFont typeface="Questrial"/>
              <a:buNone/>
            </a:pPr>
            <a:r>
              <a:t/>
            </a:r>
            <a:endParaRPr b="1" i="0" sz="1800" u="none" cap="none" strike="noStrike">
              <a:solidFill>
                <a:srgbClr val="0C0C0C"/>
              </a:solidFill>
              <a:latin typeface="Questrial"/>
              <a:ea typeface="Questrial"/>
              <a:cs typeface="Questrial"/>
              <a:sym typeface="Questrial"/>
            </a:endParaRPr>
          </a:p>
        </p:txBody>
      </p:sp>
      <p:sp>
        <p:nvSpPr>
          <p:cNvPr id="194" name="Shape 194"/>
          <p:cNvSpPr txBox="1"/>
          <p:nvPr/>
        </p:nvSpPr>
        <p:spPr>
          <a:xfrm>
            <a:off x="300038" y="242888"/>
            <a:ext cx="11510962" cy="4770537"/>
          </a:xfrm>
          <a:prstGeom prst="rect">
            <a:avLst/>
          </a:prstGeom>
          <a:solidFill>
            <a:srgbClr val="9FC7C5"/>
          </a:solidFill>
          <a:ln>
            <a:noFill/>
          </a:ln>
        </p:spPr>
        <p:txBody>
          <a:bodyPr anchorCtr="0" anchor="t" bIns="45700" lIns="91425" rIns="91425" wrap="square" tIns="45700">
            <a:noAutofit/>
          </a:bodyPr>
          <a:lstStyle/>
          <a:p>
            <a:pPr indent="0" lvl="0" marL="0" marR="0" rtl="0" algn="l">
              <a:spcBef>
                <a:spcPts val="0"/>
              </a:spcBef>
              <a:buNone/>
            </a:pPr>
            <a:r>
              <a:t/>
            </a:r>
            <a:endParaRPr/>
          </a:p>
          <a:p>
            <a:pPr indent="0" lvl="0" marL="0" marR="0" rtl="0" algn="l">
              <a:spcBef>
                <a:spcPts val="0"/>
              </a:spcBef>
              <a:buNone/>
            </a:pPr>
            <a:r>
              <a:t/>
            </a:r>
            <a:endParaRPr/>
          </a:p>
          <a:p>
            <a:pPr indent="0" lvl="0" marL="0" marR="0" rtl="0" algn="l">
              <a:spcBef>
                <a:spcPts val="0"/>
              </a:spcBef>
              <a:buNone/>
            </a:pPr>
            <a:r>
              <a:t/>
            </a:r>
            <a:endParaRPr/>
          </a:p>
          <a:p>
            <a:pPr indent="-457200" lvl="0" marL="457200" marR="0" rtl="0" algn="l">
              <a:spcBef>
                <a:spcPts val="0"/>
              </a:spcBef>
              <a:buClr>
                <a:schemeClr val="dk1"/>
              </a:buClr>
              <a:buSzPts val="2000"/>
              <a:buFont typeface="Questrial"/>
              <a:buAutoNum type="arabicPeriod"/>
            </a:pPr>
            <a:r>
              <a:rPr lang="en-US" sz="2000">
                <a:solidFill>
                  <a:schemeClr val="dk1"/>
                </a:solidFill>
                <a:latin typeface="Questrial"/>
                <a:ea typeface="Questrial"/>
                <a:cs typeface="Questrial"/>
                <a:sym typeface="Questrial"/>
              </a:rPr>
              <a:t>Create a reflection question in connection to today’s subject.</a:t>
            </a:r>
          </a:p>
          <a:p>
            <a:pPr indent="-457200" lvl="0" marL="457200" marR="0" rtl="0" algn="l">
              <a:spcBef>
                <a:spcPts val="0"/>
              </a:spcBef>
              <a:buClr>
                <a:schemeClr val="dk1"/>
              </a:buClr>
              <a:buSzPts val="2000"/>
              <a:buFont typeface="Questrial"/>
              <a:buAutoNum type="arabicPeriod"/>
            </a:pPr>
            <a:r>
              <a:rPr lang="en-US" sz="2000">
                <a:solidFill>
                  <a:schemeClr val="dk1"/>
                </a:solidFill>
                <a:latin typeface="Questrial"/>
                <a:ea typeface="Questrial"/>
                <a:cs typeface="Questrial"/>
                <a:sym typeface="Questrial"/>
              </a:rPr>
              <a:t>Respond using the ethical prompts.</a:t>
            </a:r>
          </a:p>
          <a:p>
            <a:pPr indent="0" lvl="0" marL="0" marR="0" rtl="0" algn="l">
              <a:spcBef>
                <a:spcPts val="0"/>
              </a:spcBef>
              <a:buNone/>
            </a:pPr>
            <a:r>
              <a:t/>
            </a:r>
            <a:endParaRPr/>
          </a:p>
          <a:p>
            <a:pPr indent="0" lvl="0" marL="0" marR="0" rtl="0" algn="l">
              <a:spcBef>
                <a:spcPts val="0"/>
              </a:spcBef>
              <a:buNone/>
            </a:pPr>
            <a:r>
              <a:t/>
            </a:r>
            <a:endParaRPr sz="1800">
              <a:solidFill>
                <a:schemeClr val="dk1"/>
              </a:solidFill>
              <a:latin typeface="Questrial"/>
              <a:ea typeface="Questrial"/>
              <a:cs typeface="Questrial"/>
              <a:sym typeface="Questrial"/>
            </a:endParaRPr>
          </a:p>
          <a:p>
            <a:pPr indent="0" lvl="0" marL="0" marR="0" rtl="0" algn="just">
              <a:spcBef>
                <a:spcPts val="0"/>
              </a:spcBef>
              <a:buNone/>
            </a:pPr>
            <a:r>
              <a:t/>
            </a:r>
            <a:endParaRPr/>
          </a:p>
          <a:p>
            <a:pPr indent="0" lvl="0" marL="0" marR="0" rtl="0" algn="just">
              <a:spcBef>
                <a:spcPts val="0"/>
              </a:spcBef>
              <a:buNone/>
            </a:pPr>
            <a:r>
              <a:t/>
            </a:r>
            <a:endParaRPr sz="1800">
              <a:solidFill>
                <a:schemeClr val="dk1"/>
              </a:solidFill>
              <a:latin typeface="Questrial"/>
              <a:ea typeface="Questrial"/>
              <a:cs typeface="Questrial"/>
              <a:sym typeface="Questrial"/>
            </a:endParaRPr>
          </a:p>
          <a:p>
            <a:pPr indent="0" lvl="0" marL="0" marR="0" rtl="0" algn="ctr">
              <a:spcBef>
                <a:spcPts val="0"/>
              </a:spcBef>
              <a:buNone/>
            </a:pPr>
            <a:r>
              <a:rPr i="1" lang="en-US" sz="1800">
                <a:solidFill>
                  <a:schemeClr val="lt1"/>
                </a:solidFill>
                <a:latin typeface="Questrial"/>
                <a:ea typeface="Questrial"/>
                <a:cs typeface="Questrial"/>
                <a:sym typeface="Questrial"/>
              </a:rPr>
              <a:t>MAKE SURE TO SELF ASSESS</a:t>
            </a:r>
          </a:p>
          <a:p>
            <a:pPr indent="0" lvl="0" marL="0" marR="0" rtl="0" algn="l">
              <a:spcBef>
                <a:spcPts val="0"/>
              </a:spcBef>
              <a:buNone/>
            </a:pPr>
            <a:r>
              <a:t/>
            </a:r>
            <a:endParaRPr sz="1800">
              <a:solidFill>
                <a:schemeClr val="dk1"/>
              </a:solidFill>
              <a:latin typeface="Questrial"/>
              <a:ea typeface="Questrial"/>
              <a:cs typeface="Questrial"/>
              <a:sym typeface="Questrial"/>
            </a:endParaRPr>
          </a:p>
          <a:p>
            <a:pPr indent="0" lvl="0" marL="0" marR="0" rtl="0" algn="l">
              <a:spcBef>
                <a:spcPts val="0"/>
              </a:spcBef>
              <a:buNone/>
            </a:pPr>
            <a:r>
              <a:t/>
            </a:r>
            <a:endParaRPr sz="1800">
              <a:solidFill>
                <a:schemeClr val="dk1"/>
              </a:solidFill>
              <a:latin typeface="Questrial"/>
              <a:ea typeface="Questrial"/>
              <a:cs typeface="Questrial"/>
              <a:sym typeface="Questrial"/>
            </a:endParaRPr>
          </a:p>
          <a:p>
            <a:pPr indent="0" lvl="0" marL="0" marR="0" rtl="0" algn="l">
              <a:spcBef>
                <a:spcPts val="0"/>
              </a:spcBef>
              <a:buNone/>
            </a:pPr>
            <a:r>
              <a:rPr lang="en-US" sz="1800">
                <a:solidFill>
                  <a:schemeClr val="dk1"/>
                </a:solidFill>
                <a:latin typeface="Questrial"/>
                <a:ea typeface="Questrial"/>
                <a:cs typeface="Questrial"/>
                <a:sym typeface="Questrial"/>
              </a:rPr>
              <a:t>SUGGESTED QUESTION:</a:t>
            </a:r>
          </a:p>
          <a:p>
            <a:pPr indent="0" lvl="0" marL="0" marR="0" rtl="0" algn="l">
              <a:spcBef>
                <a:spcPts val="0"/>
              </a:spcBef>
              <a:buNone/>
            </a:pPr>
            <a:r>
              <a:t/>
            </a:r>
            <a:endParaRPr sz="1800">
              <a:solidFill>
                <a:schemeClr val="dk1"/>
              </a:solidFill>
              <a:latin typeface="Questrial"/>
              <a:ea typeface="Questrial"/>
              <a:cs typeface="Questrial"/>
              <a:sym typeface="Questrial"/>
            </a:endParaRPr>
          </a:p>
          <a:p>
            <a:pPr indent="0" lvl="0" marL="0" marR="0" rtl="0" algn="l">
              <a:spcBef>
                <a:spcPts val="0"/>
              </a:spcBef>
              <a:buNone/>
            </a:pPr>
            <a:r>
              <a:rPr lang="en-US" sz="1800">
                <a:solidFill>
                  <a:schemeClr val="dk1"/>
                </a:solidFill>
                <a:latin typeface="Questrial"/>
                <a:ea typeface="Questrial"/>
                <a:cs typeface="Questrial"/>
                <a:sym typeface="Questrial"/>
              </a:rPr>
              <a:t>DO YOU AGREE WITH THE STATEMENT, “ THERE IS NO HARDER, JUST HARD” WHEN LOOKING AT WHAT PEOPLE STRUGGLE WITH?</a:t>
            </a: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8" name="Shape 198"/>
        <p:cNvGrpSpPr/>
        <p:nvPr/>
      </p:nvGrpSpPr>
      <p:grpSpPr>
        <a:xfrm>
          <a:off x="0" y="0"/>
          <a:ext cx="0" cy="0"/>
          <a:chOff x="0" y="0"/>
          <a:chExt cx="0" cy="0"/>
        </a:xfrm>
      </p:grpSpPr>
      <p:pic>
        <p:nvPicPr>
          <p:cNvPr descr="sed a rainbow flag" id="199" name="Shape 199"/>
          <p:cNvPicPr preferRelativeResize="0"/>
          <p:nvPr/>
        </p:nvPicPr>
        <p:blipFill rotWithShape="1">
          <a:blip r:embed="rId3">
            <a:alphaModFix amt="20000"/>
          </a:blip>
          <a:srcRect b="0" l="0" r="0" t="0"/>
          <a:stretch/>
        </p:blipFill>
        <p:spPr>
          <a:xfrm>
            <a:off x="0" y="0"/>
            <a:ext cx="12192000" cy="6858000"/>
          </a:xfrm>
          <a:prstGeom prst="rect">
            <a:avLst/>
          </a:prstGeom>
          <a:noFill/>
          <a:ln>
            <a:noFill/>
          </a:ln>
        </p:spPr>
      </p:pic>
      <p:sp>
        <p:nvSpPr>
          <p:cNvPr id="200" name="Shape 200"/>
          <p:cNvSpPr txBox="1"/>
          <p:nvPr>
            <p:ph type="title"/>
          </p:nvPr>
        </p:nvSpPr>
        <p:spPr>
          <a:xfrm>
            <a:off x="1024128" y="585216"/>
            <a:ext cx="9720000" cy="1499700"/>
          </a:xfrm>
          <a:prstGeom prst="rect">
            <a:avLst/>
          </a:prstGeom>
          <a:noFill/>
          <a:ln>
            <a:noFill/>
          </a:ln>
        </p:spPr>
        <p:txBody>
          <a:bodyPr anchorCtr="0" anchor="ctr" bIns="45700" lIns="91425" rIns="91425" wrap="square" tIns="45700">
            <a:noAutofit/>
          </a:bodyPr>
          <a:lstStyle/>
          <a:p>
            <a:pPr indent="0" lvl="0" marL="0" marR="0" rtl="0" algn="l">
              <a:lnSpc>
                <a:spcPct val="80000"/>
              </a:lnSpc>
              <a:spcBef>
                <a:spcPts val="0"/>
              </a:spcBef>
              <a:buClr>
                <a:srgbClr val="0C0C0C"/>
              </a:buClr>
              <a:buFont typeface="Questrial"/>
              <a:buNone/>
            </a:pPr>
            <a:r>
              <a:rPr b="0" i="0" lang="en-US" sz="5000" u="none" cap="none" strike="noStrike">
                <a:solidFill>
                  <a:srgbClr val="0C0C0C"/>
                </a:solidFill>
                <a:latin typeface="Questrial"/>
                <a:ea typeface="Questrial"/>
                <a:cs typeface="Questrial"/>
                <a:sym typeface="Questrial"/>
              </a:rPr>
              <a:t>SEX VS. GENDER … WHAT IS THE DIFFERENCE?</a:t>
            </a:r>
          </a:p>
        </p:txBody>
      </p:sp>
      <p:pic>
        <p:nvPicPr>
          <p:cNvPr id="201" name="Shape 201"/>
          <p:cNvPicPr preferRelativeResize="0"/>
          <p:nvPr/>
        </p:nvPicPr>
        <p:blipFill rotWithShape="1">
          <a:blip r:embed="rId4">
            <a:alphaModFix/>
          </a:blip>
          <a:srcRect b="0" l="0" r="0" t="0"/>
          <a:stretch/>
        </p:blipFill>
        <p:spPr>
          <a:xfrm>
            <a:off x="5884164" y="2258019"/>
            <a:ext cx="5781900" cy="40731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5" name="Shape 205"/>
        <p:cNvGrpSpPr/>
        <p:nvPr/>
      </p:nvGrpSpPr>
      <p:grpSpPr>
        <a:xfrm>
          <a:off x="0" y="0"/>
          <a:ext cx="0" cy="0"/>
          <a:chOff x="0" y="0"/>
          <a:chExt cx="0" cy="0"/>
        </a:xfrm>
      </p:grpSpPr>
      <p:sp>
        <p:nvSpPr>
          <p:cNvPr id="206" name="Shape 206"/>
          <p:cNvSpPr txBox="1"/>
          <p:nvPr>
            <p:ph type="title"/>
          </p:nvPr>
        </p:nvSpPr>
        <p:spPr>
          <a:xfrm>
            <a:off x="1024125" y="277474"/>
            <a:ext cx="10865100" cy="1408500"/>
          </a:xfrm>
          <a:prstGeom prst="rect">
            <a:avLst/>
          </a:prstGeom>
          <a:noFill/>
          <a:ln>
            <a:noFill/>
          </a:ln>
        </p:spPr>
        <p:txBody>
          <a:bodyPr anchorCtr="0" anchor="ctr" bIns="45700" lIns="91425" rIns="91425" wrap="square" tIns="45700">
            <a:noAutofit/>
          </a:bodyPr>
          <a:lstStyle/>
          <a:p>
            <a:pPr indent="0" lvl="0" marL="0" marR="0" rtl="0" algn="l">
              <a:lnSpc>
                <a:spcPct val="80000"/>
              </a:lnSpc>
              <a:spcBef>
                <a:spcPts val="0"/>
              </a:spcBef>
              <a:buClr>
                <a:srgbClr val="0C0C0C"/>
              </a:buClr>
              <a:buFont typeface="Questrial"/>
              <a:buNone/>
            </a:pPr>
            <a:r>
              <a:rPr b="1" i="0" lang="en-US" sz="7200" u="none" cap="none" strike="noStrike">
                <a:solidFill>
                  <a:srgbClr val="0C0C0C"/>
                </a:solidFill>
                <a:latin typeface="Questrial"/>
                <a:ea typeface="Questrial"/>
                <a:cs typeface="Questrial"/>
                <a:sym typeface="Questrial"/>
              </a:rPr>
              <a:t>VIDEOS – </a:t>
            </a:r>
            <a:r>
              <a:rPr b="0" i="1" lang="en-US" sz="5400" u="none" cap="none" strike="noStrike">
                <a:solidFill>
                  <a:srgbClr val="0C0C0C"/>
                </a:solidFill>
                <a:latin typeface="Questrial"/>
                <a:ea typeface="Questrial"/>
                <a:cs typeface="Questrial"/>
                <a:sym typeface="Questrial"/>
              </a:rPr>
              <a:t>PUBLIC SERVICE ANNOUNCEMENT</a:t>
            </a:r>
          </a:p>
        </p:txBody>
      </p:sp>
      <p:sp>
        <p:nvSpPr>
          <p:cNvPr id="207" name="Shape 207"/>
          <p:cNvSpPr txBox="1"/>
          <p:nvPr>
            <p:ph idx="2" type="body"/>
          </p:nvPr>
        </p:nvSpPr>
        <p:spPr>
          <a:xfrm>
            <a:off x="7868825" y="1194200"/>
            <a:ext cx="4269300" cy="4773300"/>
          </a:xfrm>
          <a:prstGeom prst="rect">
            <a:avLst/>
          </a:prstGeom>
          <a:solidFill>
            <a:schemeClr val="lt1"/>
          </a:solidFill>
          <a:ln cap="flat" cmpd="sng" w="15875">
            <a:solidFill>
              <a:schemeClr val="accent2"/>
            </a:solidFill>
            <a:prstDash val="solid"/>
            <a:round/>
            <a:headEnd len="med" w="med" type="none"/>
            <a:tailEnd len="med" w="med" type="none"/>
          </a:ln>
        </p:spPr>
        <p:txBody>
          <a:bodyPr anchorCtr="0" anchor="t" bIns="45700" lIns="45700" rIns="45700" wrap="square" tIns="45700">
            <a:noAutofit/>
          </a:bodyPr>
          <a:lstStyle/>
          <a:p>
            <a:pPr indent="0" lvl="0" marL="0" marR="0" rtl="0" algn="l">
              <a:lnSpc>
                <a:spcPct val="70000"/>
              </a:lnSpc>
              <a:spcBef>
                <a:spcPts val="0"/>
              </a:spcBef>
              <a:spcAft>
                <a:spcPts val="0"/>
              </a:spcAft>
              <a:buClr>
                <a:schemeClr val="accent1"/>
              </a:buClr>
              <a:buFont typeface="Questrial"/>
              <a:buNone/>
            </a:pPr>
            <a:r>
              <a:rPr b="1" i="0" lang="en-US" sz="1870" u="sng" cap="none" strike="noStrike">
                <a:solidFill>
                  <a:schemeClr val="dk1"/>
                </a:solidFill>
                <a:latin typeface="Questrial"/>
                <a:ea typeface="Questrial"/>
                <a:cs typeface="Questrial"/>
                <a:sym typeface="Questrial"/>
              </a:rPr>
              <a:t>DISCUSSION</a:t>
            </a:r>
          </a:p>
          <a:p>
            <a:pPr indent="-457200" lvl="0" marL="457200" marR="0" rtl="0" algn="l">
              <a:lnSpc>
                <a:spcPct val="70000"/>
              </a:lnSpc>
              <a:spcBef>
                <a:spcPts val="1400"/>
              </a:spcBef>
              <a:spcAft>
                <a:spcPts val="0"/>
              </a:spcAft>
              <a:buClr>
                <a:schemeClr val="accent1"/>
              </a:buClr>
              <a:buSzPts val="1870"/>
              <a:buFont typeface="Questrial"/>
              <a:buAutoNum type="arabicPeriod"/>
            </a:pPr>
            <a:r>
              <a:rPr b="0" i="0" lang="en-US" sz="1870" u="none" cap="none" strike="noStrike">
                <a:solidFill>
                  <a:schemeClr val="dk1"/>
                </a:solidFill>
                <a:latin typeface="Questrial"/>
                <a:ea typeface="Questrial"/>
                <a:cs typeface="Questrial"/>
                <a:sym typeface="Questrial"/>
              </a:rPr>
              <a:t>How did the boys use the term “That’s so Gay”?</a:t>
            </a:r>
          </a:p>
          <a:p>
            <a:pPr indent="-457200" lvl="0" marL="457200" marR="0" rtl="0" algn="l">
              <a:lnSpc>
                <a:spcPct val="70000"/>
              </a:lnSpc>
              <a:spcBef>
                <a:spcPts val="1400"/>
              </a:spcBef>
              <a:spcAft>
                <a:spcPts val="0"/>
              </a:spcAft>
              <a:buClr>
                <a:schemeClr val="accent1"/>
              </a:buClr>
              <a:buSzPts val="1870"/>
              <a:buFont typeface="Questrial"/>
              <a:buAutoNum type="arabicPeriod"/>
            </a:pPr>
            <a:r>
              <a:rPr b="0" i="0" lang="en-US" sz="1870" u="none" cap="none" strike="noStrike">
                <a:solidFill>
                  <a:schemeClr val="dk1"/>
                </a:solidFill>
                <a:latin typeface="Questrial"/>
                <a:ea typeface="Questrial"/>
                <a:cs typeface="Questrial"/>
                <a:sym typeface="Questrial"/>
              </a:rPr>
              <a:t>When Wanda first asked them to stop saying it, did they look like they were going to listen to her? Why?</a:t>
            </a:r>
          </a:p>
          <a:p>
            <a:pPr indent="-457200" lvl="0" marL="457200" marR="0" rtl="0" algn="l">
              <a:lnSpc>
                <a:spcPct val="70000"/>
              </a:lnSpc>
              <a:spcBef>
                <a:spcPts val="1400"/>
              </a:spcBef>
              <a:spcAft>
                <a:spcPts val="0"/>
              </a:spcAft>
              <a:buClr>
                <a:schemeClr val="accent1"/>
              </a:buClr>
              <a:buSzPts val="1870"/>
              <a:buFont typeface="Questrial"/>
              <a:buAutoNum type="arabicPeriod"/>
            </a:pPr>
            <a:r>
              <a:rPr b="0" i="0" lang="en-US" sz="1870" u="none" cap="none" strike="noStrike">
                <a:solidFill>
                  <a:schemeClr val="dk1"/>
                </a:solidFill>
                <a:latin typeface="Questrial"/>
                <a:ea typeface="Questrial"/>
                <a:cs typeface="Questrial"/>
                <a:sym typeface="Questrial"/>
              </a:rPr>
              <a:t>What did she do to help them understand where she is coming from?</a:t>
            </a:r>
          </a:p>
          <a:p>
            <a:pPr indent="-457200" lvl="0" marL="457200" marR="0" rtl="0" algn="l">
              <a:lnSpc>
                <a:spcPct val="70000"/>
              </a:lnSpc>
              <a:spcBef>
                <a:spcPts val="1400"/>
              </a:spcBef>
              <a:spcAft>
                <a:spcPts val="0"/>
              </a:spcAft>
              <a:buClr>
                <a:schemeClr val="accent1"/>
              </a:buClr>
              <a:buSzPts val="1870"/>
              <a:buFont typeface="Questrial"/>
              <a:buAutoNum type="arabicPeriod"/>
            </a:pPr>
            <a:r>
              <a:rPr b="0" i="0" lang="en-US" sz="1870" u="none" cap="none" strike="noStrike">
                <a:solidFill>
                  <a:schemeClr val="dk1"/>
                </a:solidFill>
                <a:latin typeface="Questrial"/>
                <a:ea typeface="Questrial"/>
                <a:cs typeface="Questrial"/>
                <a:sym typeface="Questrial"/>
              </a:rPr>
              <a:t>How did the woman in video #2 make her point? How was this an unique approach?</a:t>
            </a:r>
          </a:p>
          <a:p>
            <a:pPr indent="-457200" lvl="0" marL="457200" marR="0" rtl="0" algn="l">
              <a:lnSpc>
                <a:spcPct val="70000"/>
              </a:lnSpc>
              <a:spcBef>
                <a:spcPts val="1400"/>
              </a:spcBef>
              <a:spcAft>
                <a:spcPts val="0"/>
              </a:spcAft>
              <a:buClr>
                <a:schemeClr val="accent1"/>
              </a:buClr>
              <a:buSzPts val="1870"/>
              <a:buFont typeface="Questrial"/>
              <a:buAutoNum type="arabicPeriod"/>
            </a:pPr>
            <a:r>
              <a:rPr b="0" i="0" lang="en-US" sz="1870" u="none" cap="none" strike="noStrike">
                <a:solidFill>
                  <a:schemeClr val="dk1"/>
                </a:solidFill>
                <a:latin typeface="Questrial"/>
                <a:ea typeface="Questrial"/>
                <a:cs typeface="Questrial"/>
                <a:sym typeface="Questrial"/>
              </a:rPr>
              <a:t>Could you do this if you heard someone being outwardly rude? Is it effective?</a:t>
            </a:r>
          </a:p>
        </p:txBody>
      </p:sp>
      <p:sp>
        <p:nvSpPr>
          <p:cNvPr id="208" name="Shape 208"/>
          <p:cNvSpPr txBox="1"/>
          <p:nvPr/>
        </p:nvSpPr>
        <p:spPr>
          <a:xfrm>
            <a:off x="1024127" y="5465113"/>
            <a:ext cx="5815800" cy="923400"/>
          </a:xfrm>
          <a:prstGeom prst="rect">
            <a:avLst/>
          </a:prstGeom>
          <a:noFill/>
          <a:ln>
            <a:noFill/>
          </a:ln>
        </p:spPr>
        <p:txBody>
          <a:bodyPr anchorCtr="0" anchor="t" bIns="45700" lIns="91425" rIns="91425" wrap="square" tIns="45700">
            <a:noAutofit/>
          </a:bodyPr>
          <a:lstStyle/>
          <a:p>
            <a:pPr indent="0" lvl="0" marL="0" marR="0" rtl="0" algn="ctr">
              <a:spcBef>
                <a:spcPts val="0"/>
              </a:spcBef>
              <a:buNone/>
            </a:pPr>
            <a:r>
              <a:rPr b="1" lang="en-US" sz="1800">
                <a:solidFill>
                  <a:schemeClr val="dk1"/>
                </a:solidFill>
                <a:latin typeface="Questrial"/>
                <a:ea typeface="Questrial"/>
                <a:cs typeface="Questrial"/>
                <a:sym typeface="Questrial"/>
              </a:rPr>
              <a:t>PSA</a:t>
            </a:r>
            <a:r>
              <a:rPr lang="en-US" sz="1800">
                <a:solidFill>
                  <a:schemeClr val="dk1"/>
                </a:solidFill>
                <a:latin typeface="Questrial"/>
                <a:ea typeface="Questrial"/>
                <a:cs typeface="Questrial"/>
                <a:sym typeface="Questrial"/>
              </a:rPr>
              <a:t> – A message to the public with the objective of raising awareness and changing </a:t>
            </a:r>
            <a:r>
              <a:rPr b="1" lang="en-US" sz="1800">
                <a:solidFill>
                  <a:schemeClr val="dk1"/>
                </a:solidFill>
                <a:latin typeface="Questrial"/>
                <a:ea typeface="Questrial"/>
                <a:cs typeface="Questrial"/>
                <a:sym typeface="Questrial"/>
              </a:rPr>
              <a:t>public</a:t>
            </a:r>
            <a:r>
              <a:rPr lang="en-US" sz="1800">
                <a:solidFill>
                  <a:schemeClr val="dk1"/>
                </a:solidFill>
                <a:latin typeface="Questrial"/>
                <a:ea typeface="Questrial"/>
                <a:cs typeface="Questrial"/>
                <a:sym typeface="Questrial"/>
              </a:rPr>
              <a:t> attitudes and behavior towards a social issue.</a:t>
            </a:r>
          </a:p>
        </p:txBody>
      </p:sp>
      <p:sp>
        <p:nvSpPr>
          <p:cNvPr descr="GLSEN and Ad Council's new ad campaign from thinkb4youspeak.com.  Featuring Wanda Sykes in a pizza parlor telling a group of teenage boys to Knock It Off!" id="209" name="Shape 209" title="That's So Gay - Wanda Sykes">
            <a:hlinkClick r:id="rId3"/>
          </p:cNvPr>
          <p:cNvSpPr/>
          <p:nvPr/>
        </p:nvSpPr>
        <p:spPr>
          <a:xfrm>
            <a:off x="419875" y="2206850"/>
            <a:ext cx="3346157" cy="2509625"/>
          </a:xfrm>
          <a:prstGeom prst="rect">
            <a:avLst/>
          </a:prstGeom>
          <a:blipFill>
            <a:blip r:embed="rId4">
              <a:alphaModFix/>
            </a:blip>
            <a:stretch>
              <a:fillRect/>
            </a:stretch>
          </a:blipFill>
          <a:ln>
            <a:noFill/>
          </a:ln>
        </p:spPr>
      </p:sp>
      <p:sp>
        <p:nvSpPr>
          <p:cNvPr descr="Beware the facist thought police! Word of warning : if you try to tell people what they can or can't say, don't be suprise if one of them punches you in the face. This is supression of free speech disguised as 'fairness' and is a much bigger evil than saying 'that's so gay'. http://www.archive.org/details/AdamCurtis_ThePowerOfNightmares" id="210" name="Shape 210" title="That's So Gay  - Cashiers">
            <a:hlinkClick r:id="rId5"/>
          </p:cNvPr>
          <p:cNvSpPr/>
          <p:nvPr/>
        </p:nvSpPr>
        <p:spPr>
          <a:xfrm>
            <a:off x="4288475" y="2206850"/>
            <a:ext cx="3346175" cy="2509625"/>
          </a:xfrm>
          <a:prstGeom prst="rect">
            <a:avLst/>
          </a:prstGeom>
          <a:blipFill>
            <a:blip r:embed="rId6">
              <a:alphaModFix/>
            </a:blip>
            <a:stretch>
              <a:fillRect/>
            </a:stretch>
          </a:blipFill>
          <a:ln>
            <a:noFill/>
          </a:ln>
        </p:spPr>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4" name="Shape 104"/>
        <p:cNvGrpSpPr/>
        <p:nvPr/>
      </p:nvGrpSpPr>
      <p:grpSpPr>
        <a:xfrm>
          <a:off x="0" y="0"/>
          <a:ext cx="0" cy="0"/>
          <a:chOff x="0" y="0"/>
          <a:chExt cx="0" cy="0"/>
        </a:xfrm>
      </p:grpSpPr>
      <p:sp>
        <p:nvSpPr>
          <p:cNvPr id="105" name="Shape 105"/>
          <p:cNvSpPr txBox="1"/>
          <p:nvPr>
            <p:ph type="title"/>
          </p:nvPr>
        </p:nvSpPr>
        <p:spPr>
          <a:xfrm>
            <a:off x="1024128" y="585216"/>
            <a:ext cx="9720000" cy="1499700"/>
          </a:xfrm>
          <a:prstGeom prst="rect">
            <a:avLst/>
          </a:prstGeom>
        </p:spPr>
        <p:txBody>
          <a:bodyPr anchorCtr="0" anchor="ctr" bIns="91425" lIns="91425" rIns="91425" wrap="square" tIns="91425">
            <a:noAutofit/>
          </a:bodyPr>
          <a:lstStyle/>
          <a:p>
            <a:pPr indent="0" lvl="0" marL="0" rtl="0">
              <a:spcBef>
                <a:spcPts val="0"/>
              </a:spcBef>
              <a:buNone/>
            </a:pPr>
            <a:r>
              <a:rPr lang="en-US"/>
              <a:t>PARTNER PREPARATION </a:t>
            </a:r>
          </a:p>
        </p:txBody>
      </p:sp>
      <p:sp>
        <p:nvSpPr>
          <p:cNvPr id="106" name="Shape 106"/>
          <p:cNvSpPr txBox="1"/>
          <p:nvPr>
            <p:ph idx="1" type="body"/>
          </p:nvPr>
        </p:nvSpPr>
        <p:spPr>
          <a:xfrm>
            <a:off x="1024128" y="2286000"/>
            <a:ext cx="9720000" cy="4023300"/>
          </a:xfrm>
          <a:prstGeom prst="rect">
            <a:avLst/>
          </a:prstGeom>
        </p:spPr>
        <p:txBody>
          <a:bodyPr anchorCtr="0" anchor="t" bIns="91425" lIns="91425" rIns="91425" wrap="square" tIns="91425">
            <a:noAutofit/>
          </a:bodyPr>
          <a:lstStyle/>
          <a:p>
            <a:pPr indent="48260" lvl="0" marL="91440" rtl="0">
              <a:spcBef>
                <a:spcPts val="0"/>
              </a:spcBef>
              <a:buNone/>
            </a:pPr>
            <a:r>
              <a:t/>
            </a:r>
            <a:endParaRPr/>
          </a:p>
        </p:txBody>
      </p:sp>
      <p:pic>
        <p:nvPicPr>
          <p:cNvPr descr="compass_partners.jpg" id="107" name="Shape 107"/>
          <p:cNvPicPr preferRelativeResize="0"/>
          <p:nvPr/>
        </p:nvPicPr>
        <p:blipFill>
          <a:blip r:embed="rId3">
            <a:alphaModFix/>
          </a:blip>
          <a:stretch>
            <a:fillRect/>
          </a:stretch>
        </p:blipFill>
        <p:spPr>
          <a:xfrm>
            <a:off x="2901602" y="1781699"/>
            <a:ext cx="7143124" cy="924405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1" name="Shape 111"/>
        <p:cNvGrpSpPr/>
        <p:nvPr/>
      </p:nvGrpSpPr>
      <p:grpSpPr>
        <a:xfrm>
          <a:off x="0" y="0"/>
          <a:ext cx="0" cy="0"/>
          <a:chOff x="0" y="0"/>
          <a:chExt cx="0" cy="0"/>
        </a:xfrm>
      </p:grpSpPr>
      <p:sp>
        <p:nvSpPr>
          <p:cNvPr id="112" name="Shape 112"/>
          <p:cNvSpPr txBox="1"/>
          <p:nvPr>
            <p:ph type="title"/>
          </p:nvPr>
        </p:nvSpPr>
        <p:spPr>
          <a:xfrm>
            <a:off x="871518" y="243950"/>
            <a:ext cx="10160700" cy="1737300"/>
          </a:xfrm>
          <a:prstGeom prst="rect">
            <a:avLst/>
          </a:prstGeom>
          <a:noFill/>
          <a:ln>
            <a:noFill/>
          </a:ln>
        </p:spPr>
        <p:txBody>
          <a:bodyPr anchorCtr="0" anchor="ctr" bIns="45700" lIns="91425" rIns="91425" wrap="square" tIns="45700">
            <a:noAutofit/>
          </a:bodyPr>
          <a:lstStyle/>
          <a:p>
            <a:pPr indent="0" lvl="0" marL="0" marR="0" rtl="0" algn="l">
              <a:lnSpc>
                <a:spcPct val="80000"/>
              </a:lnSpc>
              <a:spcBef>
                <a:spcPts val="0"/>
              </a:spcBef>
              <a:buClr>
                <a:srgbClr val="0C0C0C"/>
              </a:buClr>
              <a:buFont typeface="Questrial"/>
              <a:buNone/>
            </a:pPr>
            <a:r>
              <a:rPr b="0" i="0" lang="en-US" sz="5400" u="none" cap="none" strike="noStrike">
                <a:solidFill>
                  <a:srgbClr val="0C0C0C"/>
                </a:solidFill>
                <a:latin typeface="Questrial"/>
                <a:ea typeface="Questrial"/>
                <a:cs typeface="Questrial"/>
                <a:sym typeface="Questrial"/>
              </a:rPr>
              <a:t>FRIENDLY REMINDERS:</a:t>
            </a:r>
          </a:p>
        </p:txBody>
      </p:sp>
      <p:sp>
        <p:nvSpPr>
          <p:cNvPr id="113" name="Shape 113"/>
          <p:cNvSpPr txBox="1"/>
          <p:nvPr>
            <p:ph idx="2" type="body"/>
          </p:nvPr>
        </p:nvSpPr>
        <p:spPr>
          <a:xfrm>
            <a:off x="1024125" y="1565025"/>
            <a:ext cx="4389000" cy="5292900"/>
          </a:xfrm>
          <a:prstGeom prst="rect">
            <a:avLst/>
          </a:prstGeom>
          <a:gradFill>
            <a:gsLst>
              <a:gs pos="0">
                <a:srgbClr val="8DB7B4"/>
              </a:gs>
              <a:gs pos="100000">
                <a:srgbClr val="ADD3D0"/>
              </a:gs>
            </a:gsLst>
            <a:path path="circle">
              <a:fillToRect b="50%" l="50%" r="50%" t="50%"/>
            </a:path>
            <a:tileRect/>
          </a:gradFill>
          <a:ln cap="flat" cmpd="sng" w="9525">
            <a:solidFill>
              <a:schemeClr val="accent6"/>
            </a:solidFill>
            <a:prstDash val="solid"/>
            <a:round/>
            <a:headEnd len="med" w="med" type="none"/>
            <a:tailEnd len="med" w="med" type="none"/>
          </a:ln>
        </p:spPr>
        <p:txBody>
          <a:bodyPr anchorCtr="0" anchor="t" bIns="45700" lIns="91425" rIns="91425" wrap="square" tIns="45700">
            <a:noAutofit/>
          </a:bodyPr>
          <a:lstStyle/>
          <a:p>
            <a:pPr indent="-457200" lvl="0" marL="457200" marR="0" rtl="0" algn="l">
              <a:lnSpc>
                <a:spcPct val="98000"/>
              </a:lnSpc>
              <a:spcBef>
                <a:spcPts val="0"/>
              </a:spcBef>
              <a:spcAft>
                <a:spcPts val="0"/>
              </a:spcAft>
              <a:buClr>
                <a:schemeClr val="accent1"/>
              </a:buClr>
              <a:buSzPts val="2400"/>
              <a:buFont typeface="Questrial"/>
              <a:buAutoNum type="arabicPeriod"/>
            </a:pPr>
            <a:r>
              <a:rPr b="0" i="0" lang="en-US" sz="2400" u="none" cap="none" strike="noStrike">
                <a:solidFill>
                  <a:schemeClr val="dk1"/>
                </a:solidFill>
                <a:latin typeface="Questrial"/>
                <a:ea typeface="Questrial"/>
                <a:cs typeface="Questrial"/>
                <a:sym typeface="Questrial"/>
              </a:rPr>
              <a:t>Be RESPECTFUL and MINDFUL of others and their feelings</a:t>
            </a:r>
          </a:p>
          <a:p>
            <a:pPr indent="-457200" lvl="0" marL="457200" marR="0" rtl="0" algn="l">
              <a:lnSpc>
                <a:spcPct val="98000"/>
              </a:lnSpc>
              <a:spcBef>
                <a:spcPts val="800"/>
              </a:spcBef>
              <a:spcAft>
                <a:spcPts val="0"/>
              </a:spcAft>
              <a:buClr>
                <a:schemeClr val="accent1"/>
              </a:buClr>
              <a:buSzPts val="2400"/>
              <a:buFont typeface="Questrial"/>
              <a:buAutoNum type="arabicPeriod"/>
            </a:pPr>
            <a:r>
              <a:rPr b="0" i="0" lang="en-US" sz="2400" u="none" cap="none" strike="noStrike">
                <a:solidFill>
                  <a:schemeClr val="dk1"/>
                </a:solidFill>
                <a:latin typeface="Questrial"/>
                <a:ea typeface="Questrial"/>
                <a:cs typeface="Questrial"/>
                <a:sym typeface="Questrial"/>
              </a:rPr>
              <a:t>Raise your hand to speak</a:t>
            </a:r>
          </a:p>
          <a:p>
            <a:pPr indent="-457200" lvl="0" marL="457200" marR="0" rtl="0" algn="l">
              <a:lnSpc>
                <a:spcPct val="98000"/>
              </a:lnSpc>
              <a:spcBef>
                <a:spcPts val="800"/>
              </a:spcBef>
              <a:spcAft>
                <a:spcPts val="0"/>
              </a:spcAft>
              <a:buClr>
                <a:schemeClr val="accent1"/>
              </a:buClr>
              <a:buSzPts val="2400"/>
              <a:buFont typeface="Questrial"/>
              <a:buAutoNum type="arabicPeriod"/>
            </a:pPr>
            <a:r>
              <a:rPr b="0" i="0" lang="en-US" sz="2400" u="none" cap="none" strike="noStrike">
                <a:solidFill>
                  <a:schemeClr val="dk1"/>
                </a:solidFill>
                <a:latin typeface="Questrial"/>
                <a:ea typeface="Questrial"/>
                <a:cs typeface="Questrial"/>
                <a:sym typeface="Questrial"/>
              </a:rPr>
              <a:t>Enter class with an open mind</a:t>
            </a:r>
          </a:p>
          <a:p>
            <a:pPr indent="-457200" lvl="0" marL="457200" marR="0" rtl="0" algn="l">
              <a:lnSpc>
                <a:spcPct val="98000"/>
              </a:lnSpc>
              <a:spcBef>
                <a:spcPts val="800"/>
              </a:spcBef>
              <a:spcAft>
                <a:spcPts val="0"/>
              </a:spcAft>
              <a:buClr>
                <a:schemeClr val="accent1"/>
              </a:buClr>
              <a:buSzPts val="2400"/>
              <a:buFont typeface="Questrial"/>
              <a:buAutoNum type="arabicPeriod"/>
            </a:pPr>
            <a:r>
              <a:rPr b="0" i="0" lang="en-US" sz="2400" u="none" cap="none" strike="noStrike">
                <a:solidFill>
                  <a:schemeClr val="dk1"/>
                </a:solidFill>
                <a:latin typeface="Questrial"/>
                <a:ea typeface="Questrial"/>
                <a:cs typeface="Questrial"/>
                <a:sym typeface="Questrial"/>
              </a:rPr>
              <a:t>There is a time to </a:t>
            </a:r>
            <a:r>
              <a:rPr b="0" i="1" lang="en-US" sz="2400" u="none" cap="none" strike="noStrike">
                <a:solidFill>
                  <a:schemeClr val="dk1"/>
                </a:solidFill>
                <a:latin typeface="Questrial"/>
                <a:ea typeface="Questrial"/>
                <a:cs typeface="Questrial"/>
                <a:sym typeface="Questrial"/>
              </a:rPr>
              <a:t>listen</a:t>
            </a:r>
            <a:r>
              <a:rPr b="0" i="0" lang="en-US" sz="2400" u="none" cap="none" strike="noStrike">
                <a:solidFill>
                  <a:schemeClr val="dk1"/>
                </a:solidFill>
                <a:latin typeface="Questrial"/>
                <a:ea typeface="Questrial"/>
                <a:cs typeface="Questrial"/>
                <a:sym typeface="Questrial"/>
              </a:rPr>
              <a:t> and a time to </a:t>
            </a:r>
            <a:r>
              <a:rPr b="0" i="1" lang="en-US" sz="2400" u="none" cap="none" strike="noStrike">
                <a:solidFill>
                  <a:schemeClr val="dk1"/>
                </a:solidFill>
                <a:latin typeface="Questrial"/>
                <a:ea typeface="Questrial"/>
                <a:cs typeface="Questrial"/>
                <a:sym typeface="Questrial"/>
              </a:rPr>
              <a:t>ask questions </a:t>
            </a:r>
          </a:p>
          <a:p>
            <a:pPr indent="-457200" lvl="0" marL="457200" marR="0" rtl="0" algn="l">
              <a:lnSpc>
                <a:spcPct val="98000"/>
              </a:lnSpc>
              <a:spcBef>
                <a:spcPts val="800"/>
              </a:spcBef>
              <a:spcAft>
                <a:spcPts val="0"/>
              </a:spcAft>
              <a:buClr>
                <a:schemeClr val="accent1"/>
              </a:buClr>
              <a:buSzPts val="2400"/>
              <a:buFont typeface="Questrial"/>
              <a:buAutoNum type="arabicPeriod"/>
            </a:pPr>
            <a:r>
              <a:rPr b="0" i="0" lang="en-US" sz="2400" u="none" cap="none" strike="noStrike">
                <a:solidFill>
                  <a:schemeClr val="dk1"/>
                </a:solidFill>
                <a:latin typeface="Questrial"/>
                <a:ea typeface="Questrial"/>
                <a:cs typeface="Questrial"/>
                <a:sym typeface="Questrial"/>
              </a:rPr>
              <a:t>Maturity level required</a:t>
            </a:r>
          </a:p>
          <a:p>
            <a:pPr indent="0" lvl="0" marL="0" marR="0" rtl="0" algn="l">
              <a:lnSpc>
                <a:spcPct val="98000"/>
              </a:lnSpc>
              <a:spcBef>
                <a:spcPts val="800"/>
              </a:spcBef>
              <a:spcAft>
                <a:spcPts val="0"/>
              </a:spcAft>
              <a:buNone/>
            </a:pPr>
            <a:r>
              <a:t/>
            </a:r>
            <a:endParaRPr/>
          </a:p>
          <a:p>
            <a:pPr indent="-457200" lvl="0" marL="457200" marR="0" rtl="0" algn="l">
              <a:lnSpc>
                <a:spcPct val="98000"/>
              </a:lnSpc>
              <a:spcBef>
                <a:spcPts val="800"/>
              </a:spcBef>
              <a:spcAft>
                <a:spcPts val="0"/>
              </a:spcAft>
              <a:buClr>
                <a:schemeClr val="accent1"/>
              </a:buClr>
              <a:buSzPts val="2400"/>
              <a:buFont typeface="Questrial"/>
              <a:buNone/>
            </a:pPr>
            <a:r>
              <a:t/>
            </a:r>
            <a:endParaRPr b="0" i="0" sz="2400" u="none" cap="none" strike="noStrike">
              <a:solidFill>
                <a:schemeClr val="dk1"/>
              </a:solidFill>
              <a:latin typeface="Questrial"/>
              <a:ea typeface="Questrial"/>
              <a:cs typeface="Questrial"/>
              <a:sym typeface="Questrial"/>
            </a:endParaRPr>
          </a:p>
        </p:txBody>
      </p:sp>
      <p:pic>
        <p:nvPicPr>
          <p:cNvPr id="114" name="Shape 114"/>
          <p:cNvPicPr preferRelativeResize="0"/>
          <p:nvPr>
            <p:ph idx="1" type="body"/>
          </p:nvPr>
        </p:nvPicPr>
        <p:blipFill rotWithShape="1">
          <a:blip r:embed="rId3">
            <a:alphaModFix/>
          </a:blip>
          <a:srcRect b="0" l="0" r="0" t="0"/>
          <a:stretch/>
        </p:blipFill>
        <p:spPr>
          <a:xfrm>
            <a:off x="5822346" y="1792288"/>
            <a:ext cx="5819960" cy="447992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9" name="Shape 119"/>
        <p:cNvGrpSpPr/>
        <p:nvPr/>
      </p:nvGrpSpPr>
      <p:grpSpPr>
        <a:xfrm>
          <a:off x="0" y="0"/>
          <a:ext cx="0" cy="0"/>
          <a:chOff x="0" y="0"/>
          <a:chExt cx="0" cy="0"/>
        </a:xfrm>
      </p:grpSpPr>
      <p:sp>
        <p:nvSpPr>
          <p:cNvPr id="120" name="Shape 120"/>
          <p:cNvSpPr txBox="1"/>
          <p:nvPr>
            <p:ph type="title"/>
          </p:nvPr>
        </p:nvSpPr>
        <p:spPr>
          <a:xfrm>
            <a:off x="1024128" y="471509"/>
            <a:ext cx="4389000" cy="1737300"/>
          </a:xfrm>
          <a:prstGeom prst="rect">
            <a:avLst/>
          </a:prstGeom>
        </p:spPr>
        <p:txBody>
          <a:bodyPr anchorCtr="0" anchor="ctr" bIns="91425" lIns="91425" rIns="91425" wrap="square" tIns="91425">
            <a:noAutofit/>
          </a:bodyPr>
          <a:lstStyle/>
          <a:p>
            <a:pPr indent="0" lvl="0" marL="0">
              <a:spcBef>
                <a:spcPts val="0"/>
              </a:spcBef>
              <a:buNone/>
            </a:pPr>
            <a:r>
              <a:rPr lang="en-US"/>
              <a:t>GUIDING QUESTION</a:t>
            </a:r>
          </a:p>
        </p:txBody>
      </p:sp>
      <p:sp>
        <p:nvSpPr>
          <p:cNvPr id="121" name="Shape 121"/>
          <p:cNvSpPr txBox="1"/>
          <p:nvPr>
            <p:ph idx="1" type="body"/>
          </p:nvPr>
        </p:nvSpPr>
        <p:spPr>
          <a:xfrm>
            <a:off x="5715000" y="822960"/>
            <a:ext cx="5678400" cy="5184600"/>
          </a:xfrm>
          <a:prstGeom prst="rect">
            <a:avLst/>
          </a:prstGeom>
        </p:spPr>
        <p:txBody>
          <a:bodyPr anchorCtr="0" anchor="t" bIns="91425" lIns="91425" rIns="91425" wrap="square" tIns="91425">
            <a:noAutofit/>
          </a:bodyPr>
          <a:lstStyle/>
          <a:p>
            <a:pPr indent="60960" lvl="0" marL="91440">
              <a:spcBef>
                <a:spcPts val="0"/>
              </a:spcBef>
              <a:buNone/>
            </a:pPr>
            <a:r>
              <a:rPr lang="en-US"/>
              <a:t>Success Criteria:</a:t>
            </a:r>
          </a:p>
          <a:p>
            <a:pPr indent="-381000" lvl="0" marL="457200" rtl="0">
              <a:spcBef>
                <a:spcPts val="0"/>
              </a:spcBef>
              <a:spcAft>
                <a:spcPts val="0"/>
              </a:spcAft>
              <a:buSzPts val="2400"/>
              <a:buChar char="-"/>
            </a:pPr>
            <a:r>
              <a:rPr lang="en-US"/>
              <a:t>I understand the impact social slang has on others. </a:t>
            </a:r>
          </a:p>
          <a:p>
            <a:pPr indent="-381000" lvl="0" marL="457200" rtl="0">
              <a:spcBef>
                <a:spcPts val="0"/>
              </a:spcBef>
              <a:spcAft>
                <a:spcPts val="0"/>
              </a:spcAft>
              <a:buSzPts val="2400"/>
              <a:buChar char="-"/>
            </a:pPr>
            <a:r>
              <a:rPr lang="en-US"/>
              <a:t>I understand how to emotionally connect with others through empathy.</a:t>
            </a:r>
          </a:p>
          <a:p>
            <a:pPr indent="-381000" lvl="0" marL="457200" rtl="0">
              <a:spcBef>
                <a:spcPts val="0"/>
              </a:spcBef>
              <a:buSzPts val="2400"/>
              <a:buChar char="-"/>
            </a:pPr>
            <a:r>
              <a:rPr lang="en-US"/>
              <a:t>I have created and answered a related ethical reflection question.</a:t>
            </a:r>
          </a:p>
        </p:txBody>
      </p:sp>
      <p:sp>
        <p:nvSpPr>
          <p:cNvPr id="122" name="Shape 122"/>
          <p:cNvSpPr txBox="1"/>
          <p:nvPr>
            <p:ph idx="2" type="body"/>
          </p:nvPr>
        </p:nvSpPr>
        <p:spPr>
          <a:xfrm>
            <a:off x="1024128" y="2257506"/>
            <a:ext cx="4389000" cy="3762300"/>
          </a:xfrm>
          <a:prstGeom prst="rect">
            <a:avLst/>
          </a:prstGeom>
        </p:spPr>
        <p:txBody>
          <a:bodyPr anchorCtr="0" anchor="t" bIns="91425" lIns="91425" rIns="91425" wrap="square" tIns="91425">
            <a:noAutofit/>
          </a:bodyPr>
          <a:lstStyle/>
          <a:p>
            <a:pPr indent="0" lvl="0" marL="0">
              <a:spcBef>
                <a:spcPts val="0"/>
              </a:spcBef>
              <a:buNone/>
            </a:pPr>
            <a:r>
              <a:rPr lang="en-US" sz="3000"/>
              <a:t>HOW CAN WE BUILD CONNECTION WITH SOMEONE STRUGGLING WITH “COMING OUT”? </a:t>
            </a: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6" name="Shape 126"/>
        <p:cNvGrpSpPr/>
        <p:nvPr/>
      </p:nvGrpSpPr>
      <p:grpSpPr>
        <a:xfrm>
          <a:off x="0" y="0"/>
          <a:ext cx="0" cy="0"/>
          <a:chOff x="0" y="0"/>
          <a:chExt cx="0" cy="0"/>
        </a:xfrm>
      </p:grpSpPr>
      <p:pic>
        <p:nvPicPr>
          <p:cNvPr descr="sed a rainbow flag" id="127" name="Shape 127"/>
          <p:cNvPicPr preferRelativeResize="0"/>
          <p:nvPr/>
        </p:nvPicPr>
        <p:blipFill rotWithShape="1">
          <a:blip r:embed="rId3">
            <a:alphaModFix amt="20000"/>
          </a:blip>
          <a:srcRect b="0" l="0" r="0" t="0"/>
          <a:stretch/>
        </p:blipFill>
        <p:spPr>
          <a:xfrm>
            <a:off x="0" y="0"/>
            <a:ext cx="12192000" cy="6857999"/>
          </a:xfrm>
          <a:prstGeom prst="rect">
            <a:avLst/>
          </a:prstGeom>
          <a:noFill/>
          <a:ln>
            <a:noFill/>
          </a:ln>
        </p:spPr>
      </p:pic>
      <p:sp>
        <p:nvSpPr>
          <p:cNvPr id="128" name="Shape 128"/>
          <p:cNvSpPr txBox="1"/>
          <p:nvPr>
            <p:ph type="title"/>
          </p:nvPr>
        </p:nvSpPr>
        <p:spPr>
          <a:xfrm>
            <a:off x="1024128" y="585216"/>
            <a:ext cx="9720072" cy="1499616"/>
          </a:xfrm>
          <a:prstGeom prst="rect">
            <a:avLst/>
          </a:prstGeom>
          <a:noFill/>
          <a:ln>
            <a:noFill/>
          </a:ln>
        </p:spPr>
        <p:txBody>
          <a:bodyPr anchorCtr="0" anchor="ctr" bIns="45700" lIns="91425" rIns="91425" wrap="square" tIns="45700">
            <a:noAutofit/>
          </a:bodyPr>
          <a:lstStyle/>
          <a:p>
            <a:pPr indent="0" lvl="0" marL="0" marR="0" rtl="0" algn="l">
              <a:lnSpc>
                <a:spcPct val="80000"/>
              </a:lnSpc>
              <a:spcBef>
                <a:spcPts val="0"/>
              </a:spcBef>
              <a:buClr>
                <a:srgbClr val="0C0C0C"/>
              </a:buClr>
              <a:buFont typeface="Questrial"/>
              <a:buNone/>
            </a:pPr>
            <a:r>
              <a:rPr b="0" i="0" lang="en-US" sz="5000" u="none" cap="none" strike="noStrike">
                <a:solidFill>
                  <a:srgbClr val="0C0C0C"/>
                </a:solidFill>
                <a:latin typeface="Questrial"/>
                <a:ea typeface="Questrial"/>
                <a:cs typeface="Questrial"/>
                <a:sym typeface="Questrial"/>
              </a:rPr>
              <a:t>SEX VS. GENDER … WHAT IS THE DIFFERENCE?</a:t>
            </a:r>
          </a:p>
        </p:txBody>
      </p:sp>
      <p:sp>
        <p:nvSpPr>
          <p:cNvPr id="129" name="Shape 129"/>
          <p:cNvSpPr txBox="1"/>
          <p:nvPr>
            <p:ph idx="1" type="body"/>
          </p:nvPr>
        </p:nvSpPr>
        <p:spPr>
          <a:xfrm>
            <a:off x="979339" y="1926557"/>
            <a:ext cx="4219500" cy="822900"/>
          </a:xfrm>
          <a:prstGeom prst="rect">
            <a:avLst/>
          </a:prstGeom>
          <a:noFill/>
          <a:ln>
            <a:noFill/>
          </a:ln>
        </p:spPr>
        <p:txBody>
          <a:bodyPr anchorCtr="0" anchor="ctr" bIns="45700" lIns="137150" rIns="137150" wrap="square" tIns="45700">
            <a:noAutofit/>
          </a:bodyPr>
          <a:lstStyle/>
          <a:p>
            <a:pPr indent="0" lvl="0" marL="0" marR="0" rtl="0" algn="ctr">
              <a:lnSpc>
                <a:spcPct val="90000"/>
              </a:lnSpc>
              <a:spcBef>
                <a:spcPts val="0"/>
              </a:spcBef>
              <a:spcAft>
                <a:spcPts val="0"/>
              </a:spcAft>
              <a:buClr>
                <a:schemeClr val="accent1"/>
              </a:buClr>
              <a:buFont typeface="Questrial"/>
              <a:buNone/>
            </a:pPr>
            <a:r>
              <a:rPr b="1" i="0" lang="en-US" sz="3200" u="none" cap="none" strike="noStrike">
                <a:solidFill>
                  <a:schemeClr val="accent1"/>
                </a:solidFill>
                <a:latin typeface="Questrial"/>
                <a:ea typeface="Questrial"/>
                <a:cs typeface="Questrial"/>
                <a:sym typeface="Questrial"/>
              </a:rPr>
              <a:t>SEX</a:t>
            </a:r>
          </a:p>
        </p:txBody>
      </p:sp>
      <p:sp>
        <p:nvSpPr>
          <p:cNvPr id="130" name="Shape 130"/>
          <p:cNvSpPr txBox="1"/>
          <p:nvPr>
            <p:ph idx="2" type="body"/>
          </p:nvPr>
        </p:nvSpPr>
        <p:spPr>
          <a:xfrm>
            <a:off x="990975" y="2800051"/>
            <a:ext cx="4219500" cy="1462200"/>
          </a:xfrm>
          <a:prstGeom prst="rect">
            <a:avLst/>
          </a:prstGeom>
          <a:solidFill>
            <a:schemeClr val="lt1"/>
          </a:solidFill>
          <a:ln cap="flat" cmpd="sng" w="15875">
            <a:solidFill>
              <a:schemeClr val="accent2"/>
            </a:solidFill>
            <a:prstDash val="solid"/>
            <a:round/>
            <a:headEnd len="med" w="med" type="none"/>
            <a:tailEnd len="med" w="med" type="none"/>
          </a:ln>
        </p:spPr>
        <p:txBody>
          <a:bodyPr anchorCtr="0" anchor="t" bIns="45700" lIns="45700" rIns="45700" wrap="square" tIns="45700">
            <a:noAutofit/>
          </a:bodyPr>
          <a:lstStyle/>
          <a:p>
            <a:pPr indent="-91440" lvl="0" marL="91440" marR="0" rtl="0" algn="just">
              <a:lnSpc>
                <a:spcPct val="90000"/>
              </a:lnSpc>
              <a:spcBef>
                <a:spcPts val="0"/>
              </a:spcBef>
              <a:spcAft>
                <a:spcPts val="0"/>
              </a:spcAft>
              <a:buClr>
                <a:schemeClr val="accent1"/>
              </a:buClr>
              <a:buSzPts val="2200"/>
              <a:buFont typeface="Questrial"/>
              <a:buChar char=" "/>
            </a:pPr>
            <a:r>
              <a:rPr b="1" i="0" lang="en-US" sz="2200" u="none" cap="none" strike="noStrike">
                <a:solidFill>
                  <a:schemeClr val="dk1"/>
                </a:solidFill>
                <a:latin typeface="Questrial"/>
                <a:ea typeface="Questrial"/>
                <a:cs typeface="Questrial"/>
                <a:sym typeface="Questrial"/>
              </a:rPr>
              <a:t>Sex</a:t>
            </a:r>
            <a:r>
              <a:rPr b="0" i="0" lang="en-US" sz="2200" u="none" cap="none" strike="noStrike">
                <a:solidFill>
                  <a:schemeClr val="dk1"/>
                </a:solidFill>
                <a:latin typeface="Questrial"/>
                <a:ea typeface="Questrial"/>
                <a:cs typeface="Questrial"/>
                <a:sym typeface="Questrial"/>
              </a:rPr>
              <a:t> refers</a:t>
            </a:r>
            <a:r>
              <a:rPr lang="en-US"/>
              <a:t> </a:t>
            </a:r>
            <a:r>
              <a:rPr b="0" i="0" lang="en-US" sz="2200" u="none" cap="none" strike="noStrike">
                <a:solidFill>
                  <a:schemeClr val="dk1"/>
                </a:solidFill>
                <a:latin typeface="Questrial"/>
                <a:ea typeface="Questrial"/>
                <a:cs typeface="Questrial"/>
                <a:sym typeface="Questrial"/>
              </a:rPr>
              <a:t>to biological differences; chromosomes, hormonal profiles, internal and external </a:t>
            </a:r>
            <a:r>
              <a:rPr b="1" i="0" lang="en-US" sz="2200" u="none" cap="none" strike="noStrike">
                <a:solidFill>
                  <a:schemeClr val="dk1"/>
                </a:solidFill>
                <a:latin typeface="Questrial"/>
                <a:ea typeface="Questrial"/>
                <a:cs typeface="Questrial"/>
                <a:sym typeface="Questrial"/>
              </a:rPr>
              <a:t>sex</a:t>
            </a:r>
            <a:r>
              <a:rPr b="0" i="0" lang="en-US" sz="2200" u="none" cap="none" strike="noStrike">
                <a:solidFill>
                  <a:schemeClr val="dk1"/>
                </a:solidFill>
                <a:latin typeface="Questrial"/>
                <a:ea typeface="Questrial"/>
                <a:cs typeface="Questrial"/>
                <a:sym typeface="Questrial"/>
              </a:rPr>
              <a:t> organs. </a:t>
            </a:r>
          </a:p>
        </p:txBody>
      </p:sp>
      <p:sp>
        <p:nvSpPr>
          <p:cNvPr id="131" name="Shape 131"/>
          <p:cNvSpPr txBox="1"/>
          <p:nvPr>
            <p:ph idx="3" type="body"/>
          </p:nvPr>
        </p:nvSpPr>
        <p:spPr>
          <a:xfrm>
            <a:off x="990979" y="4407408"/>
            <a:ext cx="4196100" cy="822960"/>
          </a:xfrm>
          <a:prstGeom prst="rect">
            <a:avLst/>
          </a:prstGeom>
          <a:noFill/>
          <a:ln>
            <a:noFill/>
          </a:ln>
        </p:spPr>
        <p:txBody>
          <a:bodyPr anchorCtr="0" anchor="ctr" bIns="45700" lIns="137150" rIns="137150" wrap="square" tIns="45700">
            <a:noAutofit/>
          </a:bodyPr>
          <a:lstStyle/>
          <a:p>
            <a:pPr indent="0" lvl="0" marL="0" marR="0" rtl="0" algn="ctr">
              <a:lnSpc>
                <a:spcPct val="90000"/>
              </a:lnSpc>
              <a:spcBef>
                <a:spcPts val="0"/>
              </a:spcBef>
              <a:spcAft>
                <a:spcPts val="0"/>
              </a:spcAft>
              <a:buClr>
                <a:schemeClr val="accent1"/>
              </a:buClr>
              <a:buFont typeface="Questrial"/>
              <a:buNone/>
            </a:pPr>
            <a:r>
              <a:rPr b="1" i="0" lang="en-US" sz="3200" u="none" cap="none" strike="noStrike">
                <a:solidFill>
                  <a:schemeClr val="accent1"/>
                </a:solidFill>
                <a:latin typeface="Questrial"/>
                <a:ea typeface="Questrial"/>
                <a:cs typeface="Questrial"/>
                <a:sym typeface="Questrial"/>
              </a:rPr>
              <a:t>GENDER</a:t>
            </a:r>
          </a:p>
        </p:txBody>
      </p:sp>
      <p:sp>
        <p:nvSpPr>
          <p:cNvPr id="132" name="Shape 132"/>
          <p:cNvSpPr txBox="1"/>
          <p:nvPr>
            <p:ph idx="4" type="body"/>
          </p:nvPr>
        </p:nvSpPr>
        <p:spPr>
          <a:xfrm>
            <a:off x="990975" y="5112650"/>
            <a:ext cx="4196100" cy="1391400"/>
          </a:xfrm>
          <a:prstGeom prst="rect">
            <a:avLst/>
          </a:prstGeom>
          <a:solidFill>
            <a:schemeClr val="lt1"/>
          </a:solidFill>
          <a:ln cap="flat" cmpd="sng" w="15875">
            <a:solidFill>
              <a:schemeClr val="accent2"/>
            </a:solidFill>
            <a:prstDash val="solid"/>
            <a:round/>
            <a:headEnd len="med" w="med" type="none"/>
            <a:tailEnd len="med" w="med" type="none"/>
          </a:ln>
        </p:spPr>
        <p:txBody>
          <a:bodyPr anchorCtr="0" anchor="t" bIns="45700" lIns="45700" rIns="45700" wrap="square" tIns="45700">
            <a:noAutofit/>
          </a:bodyPr>
          <a:lstStyle/>
          <a:p>
            <a:pPr indent="-91440" lvl="0" marL="91440" marR="0" rtl="0" algn="just">
              <a:lnSpc>
                <a:spcPct val="90000"/>
              </a:lnSpc>
              <a:spcBef>
                <a:spcPts val="0"/>
              </a:spcBef>
              <a:spcAft>
                <a:spcPts val="0"/>
              </a:spcAft>
              <a:buClr>
                <a:schemeClr val="accent1"/>
              </a:buClr>
              <a:buSzPts val="2200"/>
              <a:buFont typeface="Questrial"/>
              <a:buChar char=" "/>
            </a:pPr>
            <a:r>
              <a:rPr b="1" i="0" lang="en-US" sz="2200" u="none" cap="none" strike="noStrike">
                <a:solidFill>
                  <a:schemeClr val="dk1"/>
                </a:solidFill>
                <a:latin typeface="Questrial"/>
                <a:ea typeface="Questrial"/>
                <a:cs typeface="Questrial"/>
                <a:sym typeface="Questrial"/>
              </a:rPr>
              <a:t>Gender</a:t>
            </a:r>
            <a:r>
              <a:rPr b="0" i="0" lang="en-US" sz="2200" u="none" cap="none" strike="noStrike">
                <a:solidFill>
                  <a:schemeClr val="dk1"/>
                </a:solidFill>
                <a:latin typeface="Questrial"/>
                <a:ea typeface="Questrial"/>
                <a:cs typeface="Questrial"/>
                <a:sym typeface="Questrial"/>
              </a:rPr>
              <a:t> describes the characteristics that a society or culture delineates as masculine or feminine.</a:t>
            </a:r>
          </a:p>
          <a:p>
            <a:pPr indent="-91440" lvl="0" marL="91440" marR="0" rtl="0" algn="l">
              <a:lnSpc>
                <a:spcPct val="90000"/>
              </a:lnSpc>
              <a:spcBef>
                <a:spcPts val="1400"/>
              </a:spcBef>
              <a:spcAft>
                <a:spcPts val="0"/>
              </a:spcAft>
              <a:buClr>
                <a:schemeClr val="accent1"/>
              </a:buClr>
              <a:buSzPts val="2200"/>
              <a:buFont typeface="Questrial"/>
              <a:buNone/>
            </a:pPr>
            <a:r>
              <a:t/>
            </a:r>
            <a:endParaRPr b="0" i="0" sz="2200" u="none" cap="none" strike="noStrike">
              <a:solidFill>
                <a:schemeClr val="dk1"/>
              </a:solidFill>
              <a:latin typeface="Questrial"/>
              <a:ea typeface="Questrial"/>
              <a:cs typeface="Questrial"/>
              <a:sym typeface="Questrial"/>
            </a:endParaRPr>
          </a:p>
        </p:txBody>
      </p:sp>
      <p:pic>
        <p:nvPicPr>
          <p:cNvPr id="133" name="Shape 133"/>
          <p:cNvPicPr preferRelativeResize="0"/>
          <p:nvPr/>
        </p:nvPicPr>
        <p:blipFill rotWithShape="1">
          <a:blip r:embed="rId4">
            <a:alphaModFix/>
          </a:blip>
          <a:srcRect b="0" l="0" r="0" t="0"/>
          <a:stretch/>
        </p:blipFill>
        <p:spPr>
          <a:xfrm>
            <a:off x="5884164" y="2258019"/>
            <a:ext cx="5781976" cy="407308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7" name="Shape 137"/>
        <p:cNvGrpSpPr/>
        <p:nvPr/>
      </p:nvGrpSpPr>
      <p:grpSpPr>
        <a:xfrm>
          <a:off x="0" y="0"/>
          <a:ext cx="0" cy="0"/>
          <a:chOff x="0" y="0"/>
          <a:chExt cx="0" cy="0"/>
        </a:xfrm>
      </p:grpSpPr>
      <p:pic>
        <p:nvPicPr>
          <p:cNvPr descr="sed a rainbow flag" id="138" name="Shape 138"/>
          <p:cNvPicPr preferRelativeResize="0"/>
          <p:nvPr/>
        </p:nvPicPr>
        <p:blipFill rotWithShape="1">
          <a:blip r:embed="rId3">
            <a:alphaModFix amt="20000"/>
          </a:blip>
          <a:srcRect b="0" l="0" r="0" t="0"/>
          <a:stretch/>
        </p:blipFill>
        <p:spPr>
          <a:xfrm>
            <a:off x="328613" y="1"/>
            <a:ext cx="6258203" cy="6857999"/>
          </a:xfrm>
          <a:prstGeom prst="rect">
            <a:avLst/>
          </a:prstGeom>
          <a:noFill/>
          <a:ln>
            <a:noFill/>
          </a:ln>
        </p:spPr>
      </p:pic>
      <p:sp>
        <p:nvSpPr>
          <p:cNvPr id="139" name="Shape 139"/>
          <p:cNvSpPr txBox="1"/>
          <p:nvPr>
            <p:ph type="title"/>
          </p:nvPr>
        </p:nvSpPr>
        <p:spPr>
          <a:xfrm>
            <a:off x="1024128" y="471509"/>
            <a:ext cx="5390960" cy="1737360"/>
          </a:xfrm>
          <a:prstGeom prst="rect">
            <a:avLst/>
          </a:prstGeom>
          <a:noFill/>
          <a:ln>
            <a:noFill/>
          </a:ln>
        </p:spPr>
        <p:txBody>
          <a:bodyPr anchorCtr="0" anchor="ctr" bIns="45700" lIns="91425" rIns="91425" wrap="square" tIns="45700">
            <a:noAutofit/>
          </a:bodyPr>
          <a:lstStyle/>
          <a:p>
            <a:pPr indent="0" lvl="0" marL="0" marR="0" rtl="0" algn="l">
              <a:lnSpc>
                <a:spcPct val="80000"/>
              </a:lnSpc>
              <a:spcBef>
                <a:spcPts val="0"/>
              </a:spcBef>
              <a:buClr>
                <a:srgbClr val="0C0C0C"/>
              </a:buClr>
              <a:buFont typeface="Questrial"/>
              <a:buNone/>
            </a:pPr>
            <a:r>
              <a:rPr b="1" i="0" lang="en-US" sz="4000" u="none" cap="none" strike="noStrike">
                <a:solidFill>
                  <a:srgbClr val="0C0C0C"/>
                </a:solidFill>
                <a:latin typeface="Questrial"/>
                <a:ea typeface="Questrial"/>
                <a:cs typeface="Questrial"/>
                <a:sym typeface="Questrial"/>
              </a:rPr>
              <a:t>IDENTITY VS. ORIENTATION</a:t>
            </a:r>
          </a:p>
        </p:txBody>
      </p:sp>
      <p:pic>
        <p:nvPicPr>
          <p:cNvPr id="140" name="Shape 140"/>
          <p:cNvPicPr preferRelativeResize="0"/>
          <p:nvPr>
            <p:ph idx="1" type="body"/>
          </p:nvPr>
        </p:nvPicPr>
        <p:blipFill rotWithShape="1">
          <a:blip r:embed="rId4">
            <a:alphaModFix/>
          </a:blip>
          <a:srcRect b="0" l="0" r="0" t="0"/>
          <a:stretch/>
        </p:blipFill>
        <p:spPr>
          <a:xfrm>
            <a:off x="6586816" y="471509"/>
            <a:ext cx="5198881" cy="5692775"/>
          </a:xfrm>
          <a:prstGeom prst="rect">
            <a:avLst/>
          </a:prstGeom>
          <a:noFill/>
          <a:ln>
            <a:noFill/>
          </a:ln>
        </p:spPr>
      </p:pic>
      <p:sp>
        <p:nvSpPr>
          <p:cNvPr id="141" name="Shape 141"/>
          <p:cNvSpPr txBox="1"/>
          <p:nvPr>
            <p:ph idx="2" type="body"/>
          </p:nvPr>
        </p:nvSpPr>
        <p:spPr>
          <a:xfrm>
            <a:off x="714376" y="1928814"/>
            <a:ext cx="5700712" cy="4529136"/>
          </a:xfrm>
          <a:prstGeom prst="rect">
            <a:avLst/>
          </a:prstGeom>
          <a:noFill/>
          <a:ln>
            <a:noFill/>
          </a:ln>
        </p:spPr>
        <p:txBody>
          <a:bodyPr anchorCtr="0" anchor="t" bIns="45700" lIns="91425" rIns="91425" wrap="square" tIns="45700">
            <a:noAutofit/>
          </a:bodyPr>
          <a:lstStyle/>
          <a:p>
            <a:pPr indent="0" lvl="0" marL="0" marR="0" rtl="0" algn="l">
              <a:lnSpc>
                <a:spcPct val="108000"/>
              </a:lnSpc>
              <a:spcBef>
                <a:spcPts val="0"/>
              </a:spcBef>
              <a:spcAft>
                <a:spcPts val="0"/>
              </a:spcAft>
              <a:buClr>
                <a:schemeClr val="accent1"/>
              </a:buClr>
              <a:buFont typeface="Questrial"/>
              <a:buNone/>
            </a:pPr>
            <a:r>
              <a:rPr b="1" i="0" lang="en-US" sz="1665" u="sng" cap="none" strike="noStrike">
                <a:solidFill>
                  <a:schemeClr val="dk1"/>
                </a:solidFill>
                <a:latin typeface="Questrial"/>
                <a:ea typeface="Questrial"/>
                <a:cs typeface="Questrial"/>
                <a:sym typeface="Questrial"/>
              </a:rPr>
              <a:t>Gender Identity </a:t>
            </a:r>
            <a:r>
              <a:rPr b="0" i="0" lang="en-US" sz="1665" u="none" cap="none" strike="noStrike">
                <a:solidFill>
                  <a:srgbClr val="C00000"/>
                </a:solidFill>
                <a:latin typeface="Questrial"/>
                <a:ea typeface="Questrial"/>
                <a:cs typeface="Questrial"/>
                <a:sym typeface="Questrial"/>
              </a:rPr>
              <a:t>(what is in your head)</a:t>
            </a:r>
          </a:p>
          <a:p>
            <a:pPr indent="0" lvl="0" marL="0" marR="0" rtl="0" algn="just">
              <a:lnSpc>
                <a:spcPct val="108000"/>
              </a:lnSpc>
              <a:spcBef>
                <a:spcPts val="200"/>
              </a:spcBef>
              <a:spcAft>
                <a:spcPts val="0"/>
              </a:spcAft>
              <a:buClr>
                <a:schemeClr val="accent1"/>
              </a:buClr>
              <a:buFont typeface="Questrial"/>
              <a:buNone/>
            </a:pPr>
            <a:r>
              <a:rPr b="0" i="1" lang="en-US" sz="1665" u="none" cap="none" strike="noStrike">
                <a:solidFill>
                  <a:schemeClr val="dk1"/>
                </a:solidFill>
                <a:latin typeface="Questrial"/>
                <a:ea typeface="Questrial"/>
                <a:cs typeface="Questrial"/>
                <a:sym typeface="Questrial"/>
              </a:rPr>
              <a:t>How you, in your head, think about yourself… your internal and individual experience of gender. The sense of being a woman, a man, both, neither, or anywhere along the gender spectrum.  May be the same as or different from their birth-assigned sex.</a:t>
            </a:r>
          </a:p>
          <a:p>
            <a:pPr indent="0" lvl="0" marL="0" marR="0" rtl="0" algn="just">
              <a:lnSpc>
                <a:spcPct val="108000"/>
              </a:lnSpc>
              <a:spcBef>
                <a:spcPts val="800"/>
              </a:spcBef>
              <a:spcAft>
                <a:spcPts val="0"/>
              </a:spcAft>
              <a:buClr>
                <a:schemeClr val="accent1"/>
              </a:buClr>
              <a:buFont typeface="Questrial"/>
              <a:buNone/>
            </a:pPr>
            <a:r>
              <a:rPr b="1" i="0" lang="en-US" sz="1665" u="sng" cap="none" strike="noStrike">
                <a:solidFill>
                  <a:schemeClr val="dk1"/>
                </a:solidFill>
                <a:latin typeface="Questrial"/>
                <a:ea typeface="Questrial"/>
                <a:cs typeface="Questrial"/>
                <a:sym typeface="Questrial"/>
              </a:rPr>
              <a:t>Sexual Orientation </a:t>
            </a:r>
            <a:r>
              <a:rPr b="0" i="0" lang="en-US" sz="1665" u="none" cap="none" strike="noStrike">
                <a:solidFill>
                  <a:srgbClr val="C00000"/>
                </a:solidFill>
                <a:latin typeface="Questrial"/>
                <a:ea typeface="Questrial"/>
                <a:cs typeface="Questrial"/>
                <a:sym typeface="Questrial"/>
              </a:rPr>
              <a:t>(what is in your heart)</a:t>
            </a:r>
          </a:p>
          <a:p>
            <a:pPr indent="0" lvl="0" marL="0" marR="0" rtl="0" algn="just">
              <a:lnSpc>
                <a:spcPct val="108000"/>
              </a:lnSpc>
              <a:spcBef>
                <a:spcPts val="800"/>
              </a:spcBef>
              <a:spcAft>
                <a:spcPts val="0"/>
              </a:spcAft>
              <a:buClr>
                <a:schemeClr val="accent1"/>
              </a:buClr>
              <a:buFont typeface="Questrial"/>
              <a:buNone/>
            </a:pPr>
            <a:r>
              <a:rPr b="0" i="1" lang="en-US" sz="1665" u="none" cap="none" strike="noStrike">
                <a:solidFill>
                  <a:schemeClr val="dk1"/>
                </a:solidFill>
                <a:latin typeface="Questrial"/>
                <a:ea typeface="Questrial"/>
                <a:cs typeface="Questrial"/>
                <a:sym typeface="Questrial"/>
              </a:rPr>
              <a:t>Who you are physically, spiritually and emotionally attracted to. </a:t>
            </a:r>
          </a:p>
          <a:p>
            <a:pPr indent="0" lvl="0" marL="0" marR="0" rtl="0" algn="just">
              <a:lnSpc>
                <a:spcPct val="108000"/>
              </a:lnSpc>
              <a:spcBef>
                <a:spcPts val="800"/>
              </a:spcBef>
              <a:spcAft>
                <a:spcPts val="0"/>
              </a:spcAft>
              <a:buClr>
                <a:schemeClr val="accent1"/>
              </a:buClr>
              <a:buFont typeface="Questrial"/>
              <a:buNone/>
            </a:pPr>
            <a:r>
              <a:rPr b="1" i="0" lang="en-US" sz="1665" u="sng" cap="none" strike="noStrike">
                <a:solidFill>
                  <a:schemeClr val="dk1"/>
                </a:solidFill>
                <a:latin typeface="Questrial"/>
                <a:ea typeface="Questrial"/>
                <a:cs typeface="Questrial"/>
                <a:sym typeface="Questrial"/>
              </a:rPr>
              <a:t>Biological Sex</a:t>
            </a:r>
            <a:r>
              <a:rPr b="0" i="0" lang="en-US" sz="1665" u="sng" cap="none" strike="noStrike">
                <a:solidFill>
                  <a:schemeClr val="dk1"/>
                </a:solidFill>
                <a:latin typeface="Questrial"/>
                <a:ea typeface="Questrial"/>
                <a:cs typeface="Questrial"/>
                <a:sym typeface="Questrial"/>
              </a:rPr>
              <a:t> </a:t>
            </a:r>
            <a:r>
              <a:rPr b="0" i="0" lang="en-US" sz="1665" u="none" cap="none" strike="noStrike">
                <a:solidFill>
                  <a:srgbClr val="C00000"/>
                </a:solidFill>
                <a:latin typeface="Questrial"/>
                <a:ea typeface="Questrial"/>
                <a:cs typeface="Questrial"/>
                <a:sym typeface="Questrial"/>
              </a:rPr>
              <a:t>(what is in your pants)</a:t>
            </a:r>
          </a:p>
          <a:p>
            <a:pPr indent="0" lvl="0" marL="0" marR="0" rtl="0" algn="just">
              <a:lnSpc>
                <a:spcPct val="108000"/>
              </a:lnSpc>
              <a:spcBef>
                <a:spcPts val="800"/>
              </a:spcBef>
              <a:spcAft>
                <a:spcPts val="0"/>
              </a:spcAft>
              <a:buClr>
                <a:schemeClr val="accent1"/>
              </a:buClr>
              <a:buFont typeface="Questrial"/>
              <a:buNone/>
            </a:pPr>
            <a:r>
              <a:rPr b="0" i="1" lang="en-US" sz="1665" u="none" cap="none" strike="noStrike">
                <a:solidFill>
                  <a:schemeClr val="dk1"/>
                </a:solidFill>
                <a:latin typeface="Questrial"/>
                <a:ea typeface="Questrial"/>
                <a:cs typeface="Questrial"/>
                <a:sym typeface="Questrial"/>
              </a:rPr>
              <a:t>Your internal and external sex organs, hormones and chromosomes.</a:t>
            </a:r>
          </a:p>
          <a:p>
            <a:pPr indent="0" lvl="0" marL="0" marR="0" rtl="0" algn="just">
              <a:lnSpc>
                <a:spcPct val="108000"/>
              </a:lnSpc>
              <a:spcBef>
                <a:spcPts val="800"/>
              </a:spcBef>
              <a:spcAft>
                <a:spcPts val="0"/>
              </a:spcAft>
              <a:buClr>
                <a:schemeClr val="accent1"/>
              </a:buClr>
              <a:buFont typeface="Questrial"/>
              <a:buNone/>
            </a:pPr>
            <a:r>
              <a:rPr b="1" i="0" lang="en-US" sz="1665" u="sng" cap="none" strike="noStrike">
                <a:solidFill>
                  <a:schemeClr val="dk1"/>
                </a:solidFill>
                <a:latin typeface="Questrial"/>
                <a:ea typeface="Questrial"/>
                <a:cs typeface="Questrial"/>
                <a:sym typeface="Questrial"/>
              </a:rPr>
              <a:t>Gender Expression</a:t>
            </a:r>
            <a:r>
              <a:rPr b="0" i="0" lang="en-US" sz="1665" u="none" cap="none" strike="noStrike">
                <a:solidFill>
                  <a:schemeClr val="dk1"/>
                </a:solidFill>
                <a:latin typeface="Questrial"/>
                <a:ea typeface="Questrial"/>
                <a:cs typeface="Questrial"/>
                <a:sym typeface="Questrial"/>
              </a:rPr>
              <a:t>  </a:t>
            </a:r>
            <a:r>
              <a:rPr b="0" i="0" lang="en-US" sz="1665" u="none" cap="none" strike="noStrike">
                <a:solidFill>
                  <a:srgbClr val="C00000"/>
                </a:solidFill>
                <a:latin typeface="Questrial"/>
                <a:ea typeface="Questrial"/>
                <a:cs typeface="Questrial"/>
                <a:sym typeface="Questrial"/>
              </a:rPr>
              <a:t>(How and what you show the world)</a:t>
            </a:r>
          </a:p>
          <a:p>
            <a:pPr indent="0" lvl="0" marL="0" marR="0" rtl="0" algn="just">
              <a:lnSpc>
                <a:spcPct val="108000"/>
              </a:lnSpc>
              <a:spcBef>
                <a:spcPts val="200"/>
              </a:spcBef>
              <a:spcAft>
                <a:spcPts val="0"/>
              </a:spcAft>
              <a:buClr>
                <a:schemeClr val="accent1"/>
              </a:buClr>
              <a:buFont typeface="Questrial"/>
              <a:buNone/>
            </a:pPr>
            <a:r>
              <a:rPr b="0" i="1" lang="en-US" sz="1665" u="none" cap="none" strike="noStrike">
                <a:solidFill>
                  <a:schemeClr val="dk1"/>
                </a:solidFill>
                <a:latin typeface="Questrial"/>
                <a:ea typeface="Questrial"/>
                <a:cs typeface="Questrial"/>
                <a:sym typeface="Questrial"/>
              </a:rPr>
              <a:t>How you express yourself and your gender, through the way you act, dress, behave and interact.</a:t>
            </a:r>
          </a:p>
          <a:p>
            <a:pPr indent="0" lvl="0" marL="0" marR="0" rtl="0" algn="just">
              <a:lnSpc>
                <a:spcPct val="108000"/>
              </a:lnSpc>
              <a:spcBef>
                <a:spcPts val="800"/>
              </a:spcBef>
              <a:spcAft>
                <a:spcPts val="0"/>
              </a:spcAft>
              <a:buClr>
                <a:schemeClr val="accent1"/>
              </a:buClr>
              <a:buFont typeface="Questrial"/>
              <a:buNone/>
            </a:pPr>
            <a:r>
              <a:t/>
            </a:r>
            <a:endParaRPr b="1" i="0" sz="1480" u="none" cap="none" strike="noStrike">
              <a:solidFill>
                <a:schemeClr val="dk1"/>
              </a:solidFill>
              <a:latin typeface="Questrial"/>
              <a:ea typeface="Questrial"/>
              <a:cs typeface="Questrial"/>
              <a:sym typeface="Quest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5" name="Shape 145"/>
        <p:cNvGrpSpPr/>
        <p:nvPr/>
      </p:nvGrpSpPr>
      <p:grpSpPr>
        <a:xfrm>
          <a:off x="0" y="0"/>
          <a:ext cx="0" cy="0"/>
          <a:chOff x="0" y="0"/>
          <a:chExt cx="0" cy="0"/>
        </a:xfrm>
      </p:grpSpPr>
      <p:pic>
        <p:nvPicPr>
          <p:cNvPr id="146" name="Shape 146"/>
          <p:cNvPicPr preferRelativeResize="0"/>
          <p:nvPr>
            <p:ph idx="4294967295" type="body"/>
          </p:nvPr>
        </p:nvPicPr>
        <p:blipFill rotWithShape="1">
          <a:blip r:embed="rId3">
            <a:alphaModFix/>
          </a:blip>
          <a:srcRect b="0" l="0" r="0" t="0"/>
          <a:stretch/>
        </p:blipFill>
        <p:spPr>
          <a:xfrm>
            <a:off x="1157287" y="191122"/>
            <a:ext cx="9863137" cy="6381128"/>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0" name="Shape 150"/>
        <p:cNvGrpSpPr/>
        <p:nvPr/>
      </p:nvGrpSpPr>
      <p:grpSpPr>
        <a:xfrm>
          <a:off x="0" y="0"/>
          <a:ext cx="0" cy="0"/>
          <a:chOff x="0" y="0"/>
          <a:chExt cx="0" cy="0"/>
        </a:xfrm>
      </p:grpSpPr>
      <p:sp>
        <p:nvSpPr>
          <p:cNvPr id="151" name="Shape 151"/>
          <p:cNvSpPr txBox="1"/>
          <p:nvPr>
            <p:ph type="title"/>
          </p:nvPr>
        </p:nvSpPr>
        <p:spPr>
          <a:xfrm>
            <a:off x="1024125" y="277474"/>
            <a:ext cx="10865100" cy="1408500"/>
          </a:xfrm>
          <a:prstGeom prst="rect">
            <a:avLst/>
          </a:prstGeom>
          <a:noFill/>
          <a:ln>
            <a:noFill/>
          </a:ln>
        </p:spPr>
        <p:txBody>
          <a:bodyPr anchorCtr="0" anchor="ctr" bIns="45700" lIns="91425" rIns="91425" wrap="square" tIns="45700">
            <a:noAutofit/>
          </a:bodyPr>
          <a:lstStyle/>
          <a:p>
            <a:pPr indent="0" lvl="0" marL="0" marR="0" rtl="0" algn="l">
              <a:lnSpc>
                <a:spcPct val="80000"/>
              </a:lnSpc>
              <a:spcBef>
                <a:spcPts val="0"/>
              </a:spcBef>
              <a:buClr>
                <a:srgbClr val="0C0C0C"/>
              </a:buClr>
              <a:buFont typeface="Questrial"/>
              <a:buNone/>
            </a:pPr>
            <a:r>
              <a:t/>
            </a:r>
            <a:endParaRPr b="1" i="0" sz="7200" u="none" cap="none" strike="noStrike">
              <a:solidFill>
                <a:srgbClr val="0C0C0C"/>
              </a:solidFill>
              <a:latin typeface="Questrial"/>
              <a:ea typeface="Questrial"/>
              <a:cs typeface="Questrial"/>
              <a:sym typeface="Questrial"/>
            </a:endParaRPr>
          </a:p>
        </p:txBody>
      </p:sp>
      <p:sp>
        <p:nvSpPr>
          <p:cNvPr id="152" name="Shape 152"/>
          <p:cNvSpPr txBox="1"/>
          <p:nvPr/>
        </p:nvSpPr>
        <p:spPr>
          <a:xfrm>
            <a:off x="3312077" y="5465113"/>
            <a:ext cx="5815800" cy="923400"/>
          </a:xfrm>
          <a:prstGeom prst="rect">
            <a:avLst/>
          </a:prstGeom>
          <a:noFill/>
          <a:ln>
            <a:noFill/>
          </a:ln>
        </p:spPr>
        <p:txBody>
          <a:bodyPr anchorCtr="0" anchor="t" bIns="45700" lIns="91425" rIns="91425" wrap="square" tIns="45700">
            <a:noAutofit/>
          </a:bodyPr>
          <a:lstStyle/>
          <a:p>
            <a:pPr indent="0" lvl="0" marL="0" marR="0" rtl="0" algn="ctr">
              <a:spcBef>
                <a:spcPts val="0"/>
              </a:spcBef>
              <a:buNone/>
            </a:pPr>
            <a:r>
              <a:rPr b="1" lang="en-US" sz="1800">
                <a:solidFill>
                  <a:schemeClr val="dk1"/>
                </a:solidFill>
                <a:latin typeface="Questrial"/>
                <a:ea typeface="Questrial"/>
                <a:cs typeface="Questrial"/>
                <a:sym typeface="Questrial"/>
              </a:rPr>
              <a:t>PSA</a:t>
            </a:r>
            <a:r>
              <a:rPr lang="en-US" sz="1800">
                <a:solidFill>
                  <a:schemeClr val="dk1"/>
                </a:solidFill>
                <a:latin typeface="Questrial"/>
                <a:ea typeface="Questrial"/>
                <a:cs typeface="Questrial"/>
                <a:sym typeface="Questrial"/>
              </a:rPr>
              <a:t> – A message to the public with the objective of raising awareness and changing </a:t>
            </a:r>
            <a:r>
              <a:rPr b="1" lang="en-US" sz="1800">
                <a:solidFill>
                  <a:schemeClr val="dk1"/>
                </a:solidFill>
                <a:latin typeface="Questrial"/>
                <a:ea typeface="Questrial"/>
                <a:cs typeface="Questrial"/>
                <a:sym typeface="Questrial"/>
              </a:rPr>
              <a:t>public</a:t>
            </a:r>
            <a:r>
              <a:rPr lang="en-US" sz="1800">
                <a:solidFill>
                  <a:schemeClr val="dk1"/>
                </a:solidFill>
                <a:latin typeface="Questrial"/>
                <a:ea typeface="Questrial"/>
                <a:cs typeface="Questrial"/>
                <a:sym typeface="Questrial"/>
              </a:rPr>
              <a:t> attitudes and behavior towards a social issue.</a:t>
            </a:r>
          </a:p>
        </p:txBody>
      </p:sp>
      <p:sp>
        <p:nvSpPr>
          <p:cNvPr descr="GLSEN and Ad Council's new ad campaign from thinkb4youspeak.com.  Featuring Wanda Sykes in a pizza parlor telling a group of teenage boys to Knock It Off!" id="153" name="Shape 153" title="That's So Gay - Wanda Sykes">
            <a:hlinkClick r:id="rId3"/>
          </p:cNvPr>
          <p:cNvSpPr/>
          <p:nvPr/>
        </p:nvSpPr>
        <p:spPr>
          <a:xfrm>
            <a:off x="1727275" y="1284675"/>
            <a:ext cx="4477025" cy="3357775"/>
          </a:xfrm>
          <a:prstGeom prst="rect">
            <a:avLst/>
          </a:prstGeom>
          <a:blipFill>
            <a:blip r:embed="rId4">
              <a:alphaModFix/>
            </a:blip>
            <a:stretch>
              <a:fillRect/>
            </a:stretch>
          </a:blipFill>
          <a:ln>
            <a:noFill/>
          </a:ln>
        </p:spPr>
      </p:sp>
      <p:sp>
        <p:nvSpPr>
          <p:cNvPr descr="Beware the facist thought police! Word of warning : if you try to tell people what they can or can't say, don't be suprise if one of them punches you in the face. This is supression of free speech disguised as 'fairness' and is a much bigger evil than saying 'that's so gay'. http://www.archive.org/details/AdamCurtis_ThePowerOfNightmares" id="154" name="Shape 154" title="That's So Gay  - Cashiers">
            <a:hlinkClick r:id="rId5"/>
          </p:cNvPr>
          <p:cNvSpPr/>
          <p:nvPr/>
        </p:nvSpPr>
        <p:spPr>
          <a:xfrm>
            <a:off x="6506375" y="1319700"/>
            <a:ext cx="4430333" cy="3322750"/>
          </a:xfrm>
          <a:prstGeom prst="rect">
            <a:avLst/>
          </a:prstGeom>
          <a:blipFill>
            <a:blip r:embed="rId6">
              <a:alphaModFix/>
            </a:blip>
            <a:stretch>
              <a:fillRect/>
            </a:stretch>
          </a:blipFill>
          <a:ln>
            <a:noFill/>
          </a:ln>
        </p:spPr>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8" name="Shape 158"/>
        <p:cNvGrpSpPr/>
        <p:nvPr/>
      </p:nvGrpSpPr>
      <p:grpSpPr>
        <a:xfrm>
          <a:off x="0" y="0"/>
          <a:ext cx="0" cy="0"/>
          <a:chOff x="0" y="0"/>
          <a:chExt cx="0" cy="0"/>
        </a:xfrm>
      </p:grpSpPr>
      <p:sp>
        <p:nvSpPr>
          <p:cNvPr id="159" name="Shape 159"/>
          <p:cNvSpPr txBox="1"/>
          <p:nvPr>
            <p:ph type="title"/>
          </p:nvPr>
        </p:nvSpPr>
        <p:spPr>
          <a:xfrm>
            <a:off x="1024128" y="585216"/>
            <a:ext cx="9720000" cy="1499700"/>
          </a:xfrm>
          <a:prstGeom prst="rect">
            <a:avLst/>
          </a:prstGeom>
          <a:noFill/>
          <a:ln>
            <a:noFill/>
          </a:ln>
        </p:spPr>
        <p:txBody>
          <a:bodyPr anchorCtr="0" anchor="ctr" bIns="45700" lIns="91425" rIns="91425" wrap="square" tIns="45700">
            <a:noAutofit/>
          </a:bodyPr>
          <a:lstStyle/>
          <a:p>
            <a:pPr indent="0" lvl="0" marL="0" marR="0" rtl="0" algn="l">
              <a:lnSpc>
                <a:spcPct val="80000"/>
              </a:lnSpc>
              <a:spcBef>
                <a:spcPts val="0"/>
              </a:spcBef>
              <a:buClr>
                <a:srgbClr val="0C0C0C"/>
              </a:buClr>
              <a:buFont typeface="Questrial"/>
              <a:buNone/>
            </a:pPr>
            <a:r>
              <a:rPr b="0" i="0" lang="en-US" sz="5940" u="none" cap="none" strike="noStrike">
                <a:solidFill>
                  <a:srgbClr val="0C0C0C"/>
                </a:solidFill>
                <a:latin typeface="Questrial"/>
                <a:ea typeface="Questrial"/>
                <a:cs typeface="Questrial"/>
                <a:sym typeface="Questrial"/>
              </a:rPr>
              <a:t>DISCUSSION QUESTIONS – WARM UP</a:t>
            </a:r>
          </a:p>
        </p:txBody>
      </p:sp>
      <p:sp>
        <p:nvSpPr>
          <p:cNvPr id="160" name="Shape 160"/>
          <p:cNvSpPr txBox="1"/>
          <p:nvPr>
            <p:ph idx="1" type="body"/>
          </p:nvPr>
        </p:nvSpPr>
        <p:spPr>
          <a:xfrm>
            <a:off x="591650" y="2187150"/>
            <a:ext cx="4755000" cy="4159500"/>
          </a:xfrm>
          <a:prstGeom prst="rect">
            <a:avLst/>
          </a:prstGeom>
          <a:solidFill>
            <a:schemeClr val="lt1"/>
          </a:solidFill>
          <a:ln cap="flat" cmpd="sng" w="15875">
            <a:solidFill>
              <a:schemeClr val="dk1"/>
            </a:solidFill>
            <a:prstDash val="solid"/>
            <a:round/>
            <a:headEnd len="med" w="med" type="none"/>
            <a:tailEnd len="med" w="med" type="none"/>
          </a:ln>
        </p:spPr>
        <p:txBody>
          <a:bodyPr anchorCtr="0" anchor="t" bIns="45700" lIns="45700" rIns="45700" wrap="square" tIns="45700">
            <a:noAutofit/>
          </a:bodyPr>
          <a:lstStyle/>
          <a:p>
            <a:pPr indent="-91440" lvl="0" marL="91440" rtl="0" algn="ctr">
              <a:spcBef>
                <a:spcPts val="0"/>
              </a:spcBef>
              <a:spcAft>
                <a:spcPts val="0"/>
              </a:spcAft>
              <a:buClr>
                <a:srgbClr val="FF0000"/>
              </a:buClr>
              <a:buSzPts val="2200"/>
              <a:buFont typeface="Questrial"/>
              <a:buChar char=" "/>
            </a:pPr>
            <a:r>
              <a:rPr b="1" lang="en-US">
                <a:solidFill>
                  <a:srgbClr val="FF0000"/>
                </a:solidFill>
              </a:rPr>
              <a:t>NORTH PARTNER </a:t>
            </a:r>
          </a:p>
          <a:p>
            <a:pPr indent="0" lvl="0" marL="0" marR="0" rtl="0" algn="l">
              <a:lnSpc>
                <a:spcPct val="90000"/>
              </a:lnSpc>
              <a:spcBef>
                <a:spcPts val="1400"/>
              </a:spcBef>
              <a:spcAft>
                <a:spcPts val="0"/>
              </a:spcAft>
              <a:buNone/>
            </a:pPr>
            <a:r>
              <a:t/>
            </a:r>
            <a:endParaRPr/>
          </a:p>
          <a:p>
            <a:pPr indent="-91440" lvl="0" marL="91440" marR="0" rtl="0" algn="l">
              <a:lnSpc>
                <a:spcPct val="90000"/>
              </a:lnSpc>
              <a:spcBef>
                <a:spcPts val="1400"/>
              </a:spcBef>
              <a:spcAft>
                <a:spcPts val="0"/>
              </a:spcAft>
              <a:buClr>
                <a:schemeClr val="accent1"/>
              </a:buClr>
              <a:buSzPts val="2200"/>
              <a:buFont typeface="Questrial"/>
              <a:buChar char=" "/>
            </a:pPr>
            <a:r>
              <a:rPr b="0" i="0" lang="en-US" sz="2200" u="none" cap="none" strike="noStrike">
                <a:solidFill>
                  <a:schemeClr val="dk1"/>
                </a:solidFill>
                <a:latin typeface="Questrial"/>
                <a:ea typeface="Questrial"/>
                <a:cs typeface="Questrial"/>
                <a:sym typeface="Questrial"/>
              </a:rPr>
              <a:t>Are the terms “no homo” and “That’s so Gay” used as a derogatory term or a put down? Why?</a:t>
            </a:r>
          </a:p>
        </p:txBody>
      </p:sp>
      <p:pic>
        <p:nvPicPr>
          <p:cNvPr id="161" name="Shape 161"/>
          <p:cNvPicPr preferRelativeResize="0"/>
          <p:nvPr>
            <p:ph idx="2" type="body"/>
          </p:nvPr>
        </p:nvPicPr>
        <p:blipFill rotWithShape="1">
          <a:blip r:embed="rId3">
            <a:alphaModFix/>
          </a:blip>
          <a:srcRect b="0" l="0" r="0" t="0"/>
          <a:stretch/>
        </p:blipFill>
        <p:spPr>
          <a:xfrm>
            <a:off x="5606013" y="2879124"/>
            <a:ext cx="6277500" cy="20031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Integral">
  <a:themeElements>
    <a:clrScheme name="Integral">
      <a:dk1>
        <a:srgbClr val="000000"/>
      </a:dk1>
      <a:lt1>
        <a:srgbClr val="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