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39" name="Shape 1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52" name="Shape 1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95" name="Shape 9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rtl="0">
              <a:spcBef>
                <a:spcPts val="0"/>
              </a:spcBef>
              <a:buNone/>
            </a:pPr>
            <a:r>
              <a:t/>
            </a:r>
            <a:endParaRPr/>
          </a:p>
        </p:txBody>
      </p:sp>
      <p:sp>
        <p:nvSpPr>
          <p:cNvPr id="103" name="Shape 10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09" name="Shape 10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15" name="Shape 11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rtl="0">
              <a:spcBef>
                <a:spcPts val="0"/>
              </a:spcBef>
              <a:buNone/>
            </a:pPr>
            <a:r>
              <a:t/>
            </a:r>
            <a:endParaRPr/>
          </a:p>
        </p:txBody>
      </p:sp>
      <p:sp>
        <p:nvSpPr>
          <p:cNvPr id="121" name="Shape 12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33" name="Shape 1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13" name="Shape 13"/>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70" name="Shape 70"/>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76" name="Shape 76"/>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19" name="Shape 19"/>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indent="0" lvl="0" marL="0" marR="0" rtl="0" algn="l">
              <a:spcBef>
                <a:spcPts val="0"/>
              </a:spcBef>
              <a:buClr>
                <a:schemeClr val="dk1"/>
              </a:buClr>
              <a:buSzPts val="1400"/>
              <a:buFont typeface="Calibri"/>
              <a:buNone/>
              <a:defRPr b="1" i="0" sz="4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25" name="Shape 25"/>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buClr>
                <a:srgbClr val="888888"/>
              </a:buClr>
              <a:buSzPts val="3200"/>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SzPts val="2800"/>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SzPts val="2400"/>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31" name="Shape 31"/>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38" name="Shape 38"/>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47" name="Shape 47"/>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indent="0" lvl="0" marL="0" marR="0" rtl="0" algn="l">
              <a:spcBef>
                <a:spcPts val="0"/>
              </a:spcBef>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56" name="Shape 56"/>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indent="0" lvl="0" marL="0" marR="0" rtl="0" algn="l">
              <a:spcBef>
                <a:spcPts val="0"/>
              </a:spcBef>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63" name="Shape 63"/>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640"/>
              </a:spcBef>
              <a:buClr>
                <a:schemeClr val="dk1"/>
              </a:buClr>
              <a:buSzPts val="14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SzPts val="14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sz="1200">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lang="en-GB"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SzPts val="1400"/>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None/>
            </a:pPr>
            <a:fld id="{00000000-1234-1234-1234-123412341234}" type="slidenum">
              <a:rPr b="0" i="0" lang="en-GB"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hyperlink" Target="http://www.youtube.com/watch?v=Z0ZrkBCnfxw" TargetMode="External"/><Relationship Id="rId5"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youtube.com/watch?v=TLMFeqBwm_U" TargetMode="Externa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youtube.com/watch?v=ja-n5qUNRi8" TargetMode="Externa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457200" y="274638"/>
            <a:ext cx="8229600" cy="1143000"/>
          </a:xfrm>
          <a:prstGeom prst="rect">
            <a:avLst/>
          </a:prstGeom>
        </p:spPr>
        <p:txBody>
          <a:bodyPr anchorCtr="0" anchor="ctr" bIns="91425" lIns="91425" rIns="91425" wrap="square" tIns="91425">
            <a:noAutofit/>
          </a:bodyPr>
          <a:lstStyle/>
          <a:p>
            <a:pPr indent="0" lvl="0" marL="0">
              <a:spcBef>
                <a:spcPts val="0"/>
              </a:spcBef>
              <a:buNone/>
            </a:pPr>
            <a:r>
              <a:t/>
            </a:r>
            <a:endParaRPr/>
          </a:p>
        </p:txBody>
      </p:sp>
      <p:sp>
        <p:nvSpPr>
          <p:cNvPr id="85" name="Shape 85"/>
          <p:cNvSpPr txBox="1"/>
          <p:nvPr/>
        </p:nvSpPr>
        <p:spPr>
          <a:xfrm>
            <a:off x="781450" y="1422925"/>
            <a:ext cx="7954200" cy="4373700"/>
          </a:xfrm>
          <a:prstGeom prst="rect">
            <a:avLst/>
          </a:prstGeom>
          <a:noFill/>
          <a:ln>
            <a:noFill/>
          </a:ln>
        </p:spPr>
        <p:txBody>
          <a:bodyPr anchorCtr="0" anchor="t" bIns="91425" lIns="91425" rIns="91425" wrap="square" tIns="91425">
            <a:noAutofit/>
          </a:bodyPr>
          <a:lstStyle/>
          <a:p>
            <a:pPr indent="0" lvl="0" marL="0" algn="ctr">
              <a:spcBef>
                <a:spcPts val="0"/>
              </a:spcBef>
              <a:buNone/>
            </a:pPr>
            <a:r>
              <a:rPr lang="en-GB" sz="7200">
                <a:latin typeface="Comic Sans MS"/>
                <a:ea typeface="Comic Sans MS"/>
                <a:cs typeface="Comic Sans MS"/>
                <a:sym typeface="Comic Sans MS"/>
              </a:rPr>
              <a:t>How can you ensure your existence “matters”?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23850" y="260350"/>
            <a:ext cx="5292725" cy="1419225"/>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Font typeface="Comic Sans MS"/>
              <a:buNone/>
            </a:pPr>
            <a:r>
              <a:rPr b="1" i="0" lang="en-GB" sz="5400" u="none" cap="none" strike="noStrike">
                <a:solidFill>
                  <a:schemeClr val="dk1"/>
                </a:solidFill>
                <a:latin typeface="Comic Sans MS"/>
                <a:ea typeface="Comic Sans MS"/>
                <a:cs typeface="Comic Sans MS"/>
                <a:sym typeface="Comic Sans MS"/>
              </a:rPr>
              <a:t>My Goals in life</a:t>
            </a:r>
          </a:p>
        </p:txBody>
      </p:sp>
      <p:sp>
        <p:nvSpPr>
          <p:cNvPr id="142" name="Shape 142"/>
          <p:cNvSpPr txBox="1"/>
          <p:nvPr>
            <p:ph idx="1" type="body"/>
          </p:nvPr>
        </p:nvSpPr>
        <p:spPr>
          <a:xfrm>
            <a:off x="468313" y="2420938"/>
            <a:ext cx="7772400" cy="4114800"/>
          </a:xfrm>
          <a:prstGeom prst="rect">
            <a:avLst/>
          </a:prstGeom>
          <a:solidFill>
            <a:srgbClr val="FFCC66"/>
          </a:solidFill>
          <a:ln>
            <a:noFill/>
          </a:ln>
        </p:spPr>
        <p:txBody>
          <a:bodyPr anchorCtr="0" anchor="t" bIns="45700" lIns="91425" rIns="91425" wrap="square" tIns="45700">
            <a:noAutofit/>
          </a:bodyPr>
          <a:lstStyle/>
          <a:p>
            <a:pPr indent="-342900" lvl="0" marL="342900" marR="0" rtl="0" algn="l">
              <a:spcBef>
                <a:spcPts val="0"/>
              </a:spcBef>
              <a:spcAft>
                <a:spcPts val="0"/>
              </a:spcAft>
              <a:buClr>
                <a:schemeClr val="dk1"/>
              </a:buClr>
              <a:buFont typeface="Arial"/>
              <a:buNone/>
            </a:pPr>
            <a:r>
              <a:rPr b="0" i="0" lang="en-GB" sz="3200" u="none" cap="none" strike="noStrike">
                <a:solidFill>
                  <a:schemeClr val="dk1"/>
                </a:solidFill>
                <a:latin typeface="Comic Sans MS"/>
                <a:ea typeface="Comic Sans MS"/>
                <a:cs typeface="Comic Sans MS"/>
                <a:sym typeface="Comic Sans MS"/>
              </a:rPr>
              <a:t>On your sheet</a:t>
            </a:r>
          </a:p>
          <a:p>
            <a:pPr indent="-342900" lvl="0" marL="342900" marR="0" rtl="0" algn="l">
              <a:spcBef>
                <a:spcPts val="640"/>
              </a:spcBef>
              <a:spcAft>
                <a:spcPts val="0"/>
              </a:spcAft>
              <a:buClr>
                <a:schemeClr val="dk1"/>
              </a:buClr>
              <a:buFont typeface="Arial"/>
              <a:buNone/>
            </a:pPr>
            <a:r>
              <a:t/>
            </a:r>
            <a:endParaRPr b="0" i="0" sz="3200" u="none" cap="none" strike="noStrike">
              <a:solidFill>
                <a:schemeClr val="dk1"/>
              </a:solidFill>
              <a:latin typeface="Comic Sans MS"/>
              <a:ea typeface="Comic Sans MS"/>
              <a:cs typeface="Comic Sans MS"/>
              <a:sym typeface="Comic Sans MS"/>
            </a:endParaRPr>
          </a:p>
          <a:p>
            <a:pPr indent="-342900" lvl="0" marL="342900" marR="0" rtl="0" algn="l">
              <a:spcBef>
                <a:spcPts val="640"/>
              </a:spcBef>
              <a:spcAft>
                <a:spcPts val="0"/>
              </a:spcAft>
              <a:buClr>
                <a:schemeClr val="dk1"/>
              </a:buClr>
              <a:buFont typeface="Arial"/>
              <a:buNone/>
            </a:pPr>
            <a:r>
              <a:rPr b="0" i="0" lang="en-GB" sz="3200" u="none" cap="none" strike="noStrike">
                <a:solidFill>
                  <a:schemeClr val="dk1"/>
                </a:solidFill>
                <a:latin typeface="Comic Sans MS"/>
                <a:ea typeface="Comic Sans MS"/>
                <a:cs typeface="Comic Sans MS"/>
                <a:sym typeface="Comic Sans MS"/>
              </a:rPr>
              <a:t>What are your life aims</a:t>
            </a:r>
          </a:p>
          <a:p>
            <a:pPr indent="-342900" lvl="0" marL="342900" marR="0" rtl="0" algn="l">
              <a:spcBef>
                <a:spcPts val="640"/>
              </a:spcBef>
              <a:spcAft>
                <a:spcPts val="0"/>
              </a:spcAft>
              <a:buClr>
                <a:schemeClr val="dk1"/>
              </a:buClr>
              <a:buFont typeface="Arial"/>
              <a:buNone/>
            </a:pPr>
            <a:r>
              <a:rPr b="0" i="0" lang="en-GB" sz="3200" u="none" cap="none" strike="noStrike">
                <a:solidFill>
                  <a:schemeClr val="dk1"/>
                </a:solidFill>
                <a:latin typeface="Comic Sans MS"/>
                <a:ea typeface="Comic Sans MS"/>
                <a:cs typeface="Comic Sans MS"/>
                <a:sym typeface="Comic Sans MS"/>
              </a:rPr>
              <a:t>-  In 1 year</a:t>
            </a:r>
          </a:p>
          <a:p>
            <a:pPr indent="-342900" lvl="0" marL="342900" marR="0" rtl="0" algn="l">
              <a:spcBef>
                <a:spcPts val="640"/>
              </a:spcBef>
              <a:spcAft>
                <a:spcPts val="0"/>
              </a:spcAft>
              <a:buClr>
                <a:schemeClr val="dk1"/>
              </a:buClr>
              <a:buSzPts val="3200"/>
              <a:buFont typeface="Arial"/>
              <a:buChar char="-"/>
            </a:pPr>
            <a:r>
              <a:rPr b="0" i="0" lang="en-GB" sz="3200" u="none" cap="none" strike="noStrike">
                <a:solidFill>
                  <a:schemeClr val="dk1"/>
                </a:solidFill>
                <a:latin typeface="Comic Sans MS"/>
                <a:ea typeface="Comic Sans MS"/>
                <a:cs typeface="Comic Sans MS"/>
                <a:sym typeface="Comic Sans MS"/>
              </a:rPr>
              <a:t>In 10 years</a:t>
            </a:r>
          </a:p>
          <a:p>
            <a:pPr indent="-342900" lvl="0" marL="342900" marR="0" rtl="0" algn="l">
              <a:spcBef>
                <a:spcPts val="640"/>
              </a:spcBef>
              <a:spcAft>
                <a:spcPts val="0"/>
              </a:spcAft>
              <a:buClr>
                <a:schemeClr val="dk1"/>
              </a:buClr>
              <a:buSzPts val="3200"/>
              <a:buFont typeface="Arial"/>
              <a:buChar char="-"/>
            </a:pPr>
            <a:r>
              <a:rPr b="0" i="0" lang="en-GB" sz="3200" u="none" cap="none" strike="noStrike">
                <a:solidFill>
                  <a:schemeClr val="dk1"/>
                </a:solidFill>
                <a:latin typeface="Comic Sans MS"/>
                <a:ea typeface="Comic Sans MS"/>
                <a:cs typeface="Comic Sans MS"/>
                <a:sym typeface="Comic Sans MS"/>
              </a:rPr>
              <a:t>At the end of your life</a:t>
            </a:r>
          </a:p>
          <a:p>
            <a:pPr indent="-342900" lvl="0" marL="342900" marR="0" rtl="0" algn="l">
              <a:spcBef>
                <a:spcPts val="640"/>
              </a:spcBef>
              <a:buClr>
                <a:schemeClr val="dk1"/>
              </a:buClr>
              <a:buSzPts val="3200"/>
              <a:buFont typeface="Arial"/>
              <a:buNone/>
            </a:pPr>
            <a:r>
              <a:t/>
            </a:r>
            <a:endParaRPr b="0" i="0" sz="3200" u="none" cap="none" strike="noStrike">
              <a:solidFill>
                <a:schemeClr val="dk1"/>
              </a:solidFill>
              <a:latin typeface="Comic Sans MS"/>
              <a:ea typeface="Comic Sans MS"/>
              <a:cs typeface="Comic Sans MS"/>
              <a:sym typeface="Comic Sans MS"/>
            </a:endParaRPr>
          </a:p>
        </p:txBody>
      </p:sp>
      <p:pic>
        <p:nvPicPr>
          <p:cNvPr descr="goals" id="143" name="Shape 143"/>
          <p:cNvPicPr preferRelativeResize="0"/>
          <p:nvPr/>
        </p:nvPicPr>
        <p:blipFill rotWithShape="1">
          <a:blip r:embed="rId3">
            <a:alphaModFix/>
          </a:blip>
          <a:srcRect b="0" l="0" r="0" t="0"/>
          <a:stretch/>
        </p:blipFill>
        <p:spPr>
          <a:xfrm>
            <a:off x="5334000" y="0"/>
            <a:ext cx="3810000" cy="2857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457200" y="274638"/>
            <a:ext cx="8229600" cy="1143000"/>
          </a:xfrm>
          <a:prstGeom prst="rect">
            <a:avLst/>
          </a:prstGeom>
        </p:spPr>
        <p:txBody>
          <a:bodyPr anchorCtr="0" anchor="ctr" bIns="91425" lIns="91425" rIns="91425" wrap="square" tIns="91425">
            <a:noAutofit/>
          </a:bodyPr>
          <a:lstStyle/>
          <a:p>
            <a:pPr indent="0" lvl="0" marL="0" rtl="0">
              <a:spcBef>
                <a:spcPts val="0"/>
              </a:spcBef>
              <a:buNone/>
            </a:pPr>
            <a:r>
              <a:t/>
            </a:r>
            <a:endParaRPr/>
          </a:p>
        </p:txBody>
      </p:sp>
      <p:sp>
        <p:nvSpPr>
          <p:cNvPr id="149" name="Shape 149"/>
          <p:cNvSpPr txBox="1"/>
          <p:nvPr/>
        </p:nvSpPr>
        <p:spPr>
          <a:xfrm>
            <a:off x="781450" y="1422925"/>
            <a:ext cx="7954200" cy="4373700"/>
          </a:xfrm>
          <a:prstGeom prst="rect">
            <a:avLst/>
          </a:prstGeom>
          <a:noFill/>
          <a:ln>
            <a:noFill/>
          </a:ln>
        </p:spPr>
        <p:txBody>
          <a:bodyPr anchorCtr="0" anchor="t" bIns="91425" lIns="91425" rIns="91425" wrap="square" tIns="91425">
            <a:noAutofit/>
          </a:bodyPr>
          <a:lstStyle/>
          <a:p>
            <a:pPr indent="0" lvl="0" marL="0" rtl="0" algn="ctr">
              <a:spcBef>
                <a:spcPts val="0"/>
              </a:spcBef>
              <a:buNone/>
            </a:pPr>
            <a:r>
              <a:rPr lang="en-GB" sz="7200">
                <a:latin typeface="Comic Sans MS"/>
                <a:ea typeface="Comic Sans MS"/>
                <a:cs typeface="Comic Sans MS"/>
                <a:sym typeface="Comic Sans MS"/>
              </a:rPr>
              <a:t>WHAT DOES A LIFE OF PURPOSE LOOK LIKE TO YOU?</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Font typeface="Comic Sans MS"/>
              <a:buNone/>
            </a:pPr>
            <a:r>
              <a:rPr b="0" i="0" lang="en-GB" sz="3959" u="none" cap="none" strike="noStrike">
                <a:solidFill>
                  <a:schemeClr val="dk1"/>
                </a:solidFill>
                <a:latin typeface="Comic Sans MS"/>
                <a:ea typeface="Comic Sans MS"/>
                <a:cs typeface="Comic Sans MS"/>
                <a:sym typeface="Comic Sans MS"/>
              </a:rPr>
              <a:t>Post it note: </a:t>
            </a:r>
            <a:br>
              <a:rPr b="0" i="0" lang="en-GB" sz="3959" u="none" cap="none" strike="noStrike">
                <a:solidFill>
                  <a:schemeClr val="dk1"/>
                </a:solidFill>
                <a:latin typeface="Comic Sans MS"/>
                <a:ea typeface="Comic Sans MS"/>
                <a:cs typeface="Comic Sans MS"/>
                <a:sym typeface="Comic Sans MS"/>
              </a:rPr>
            </a:br>
            <a:r>
              <a:rPr b="0" i="0" lang="en-GB" sz="3959" u="none" cap="none" strike="noStrike">
                <a:solidFill>
                  <a:schemeClr val="dk1"/>
                </a:solidFill>
                <a:latin typeface="Comic Sans MS"/>
                <a:ea typeface="Comic Sans MS"/>
                <a:cs typeface="Comic Sans MS"/>
                <a:sym typeface="Comic Sans MS"/>
              </a:rPr>
              <a:t>What is the purpose of life?</a:t>
            </a:r>
          </a:p>
        </p:txBody>
      </p:sp>
      <p:sp>
        <p:nvSpPr>
          <p:cNvPr id="155" name="Shape 155"/>
          <p:cNvSpPr txBox="1"/>
          <p:nvPr>
            <p:ph idx="1" type="body"/>
          </p:nvPr>
        </p:nvSpPr>
        <p:spPr>
          <a:xfrm>
            <a:off x="457200" y="1600200"/>
            <a:ext cx="8229600" cy="4525963"/>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Font typeface="Arial"/>
              <a:buNone/>
            </a:pPr>
            <a:r>
              <a:t/>
            </a:r>
            <a:endParaRPr/>
          </a:p>
        </p:txBody>
      </p:sp>
      <p:pic>
        <p:nvPicPr>
          <p:cNvPr descr="http://www2.istockphoto.com/file_thumbview_approve/3178141/2/istockphoto_3178141-blank-note-post-it-to-do-list.jpg" id="156" name="Shape 156"/>
          <p:cNvPicPr preferRelativeResize="0"/>
          <p:nvPr/>
        </p:nvPicPr>
        <p:blipFill rotWithShape="1">
          <a:blip r:embed="rId3">
            <a:alphaModFix/>
          </a:blip>
          <a:srcRect b="0" l="0" r="0" t="0"/>
          <a:stretch/>
        </p:blipFill>
        <p:spPr>
          <a:xfrm>
            <a:off x="6858000" y="4272650"/>
            <a:ext cx="2438400" cy="2438400"/>
          </a:xfrm>
          <a:prstGeom prst="rect">
            <a:avLst/>
          </a:prstGeom>
          <a:noFill/>
          <a:ln>
            <a:noFill/>
          </a:ln>
        </p:spPr>
      </p:pic>
      <p:sp>
        <p:nvSpPr>
          <p:cNvPr descr="Link to full speech - https://www.youtube.com/watch?v=V80-gPkpH6M  This month on inspirational insights Jim Carrey was the focus. Having overcoming depression and other battles in his life we found his journey and story most inspiring.   Music:  Jonsi &amp; Alex - Indian Summer  Carly Camando - Everyday    Sources for educational value: His commencement speech.  Speakers: Jim Carrey   Clips Used:   Eternal Sunshine Of a Spotless Mind  Fun With Dick and Jane  The Mask  Liar Liar What is Love (music video parody)  Yes Man    Copyright Information:  I made this video with the intention to help others in a motivational/inspirational form. The clips and music I have used I do not own in most cases. My understanding is that it is in correlation to Fair Right Use, however given that it is open to interpretation, if any owners of the content clips would like me to remove the video I have no problem and will do as fast as possible, please Email me if you have any concerns at Navidbakhsayesh@gmail.com.   These videos are transformative in a positive sense, I take clips from various sources to help create an atmospheric feeling that will help people in hard situations in their life.   I also do not wish to use the heart of any peice of the work that would perhaps decrease the market value of the original content, if anything I hope to promote the content so that people can reach out and subsequently increase the market value.   Lastly these videos are to educate people in an entertaining fashion. Given these are very short videos the short parts I use within them act as a catalyst to further reading.   Help us caption &amp; translate this video!  http://amara.org/v/FUvX/" id="157" name="Shape 157" title="The Meaning - Jim Carrey">
            <a:hlinkClick r:id="rId4"/>
          </p:cNvPr>
          <p:cNvSpPr/>
          <p:nvPr/>
        </p:nvSpPr>
        <p:spPr>
          <a:xfrm>
            <a:off x="457200" y="1600200"/>
            <a:ext cx="6179200" cy="4634400"/>
          </a:xfrm>
          <a:prstGeom prst="rect">
            <a:avLst/>
          </a:prstGeom>
          <a:blipFill>
            <a:blip r:embed="rId5">
              <a:alphaModFix/>
            </a:blip>
            <a:stretch>
              <a:fillRect/>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274638"/>
            <a:ext cx="8229600" cy="1143000"/>
          </a:xfrm>
          <a:prstGeom prst="rect">
            <a:avLst/>
          </a:prstGeom>
        </p:spPr>
        <p:txBody>
          <a:bodyPr anchorCtr="0" anchor="ctr" bIns="91425" lIns="91425" rIns="91425" wrap="square" tIns="91425">
            <a:noAutofit/>
          </a:bodyPr>
          <a:lstStyle/>
          <a:p>
            <a:pPr indent="0" lvl="0" marL="0">
              <a:spcBef>
                <a:spcPts val="0"/>
              </a:spcBef>
              <a:buNone/>
            </a:pPr>
            <a:r>
              <a:rPr lang="en-GB"/>
              <a:t>ETHICAL REFLECTION #2</a:t>
            </a:r>
          </a:p>
        </p:txBody>
      </p:sp>
      <p:sp>
        <p:nvSpPr>
          <p:cNvPr id="163" name="Shape 163"/>
          <p:cNvSpPr txBox="1"/>
          <p:nvPr/>
        </p:nvSpPr>
        <p:spPr>
          <a:xfrm>
            <a:off x="433025" y="1849075"/>
            <a:ext cx="8496300" cy="3569400"/>
          </a:xfrm>
          <a:prstGeom prst="rect">
            <a:avLst/>
          </a:prstGeom>
          <a:noFill/>
          <a:ln>
            <a:noFill/>
          </a:ln>
        </p:spPr>
        <p:txBody>
          <a:bodyPr anchorCtr="0" anchor="t" bIns="91425" lIns="91425" rIns="91425" wrap="square" tIns="91425">
            <a:noAutofit/>
          </a:bodyPr>
          <a:lstStyle/>
          <a:p>
            <a:pPr indent="0" lvl="0" marL="0">
              <a:spcBef>
                <a:spcPts val="0"/>
              </a:spcBef>
              <a:buNone/>
            </a:pPr>
            <a:r>
              <a:rPr lang="en-GB" sz="3000">
                <a:latin typeface="Comic Sans MS"/>
                <a:ea typeface="Comic Sans MS"/>
                <a:cs typeface="Comic Sans MS"/>
                <a:sym typeface="Comic Sans MS"/>
              </a:rPr>
              <a:t>Do you believe it is important to have meaning or purpose in life?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ctrTitle"/>
          </p:nvPr>
        </p:nvSpPr>
        <p:spPr>
          <a:xfrm>
            <a:off x="685800" y="2130425"/>
            <a:ext cx="7772400" cy="1470000"/>
          </a:xfrm>
          <a:prstGeom prst="rect">
            <a:avLst/>
          </a:prstGeom>
        </p:spPr>
        <p:txBody>
          <a:bodyPr anchorCtr="0" anchor="ctr" bIns="91425" lIns="91425" rIns="91425" wrap="square" tIns="91425">
            <a:noAutofit/>
          </a:bodyPr>
          <a:lstStyle/>
          <a:p>
            <a:pPr indent="0" lvl="0" marL="0">
              <a:spcBef>
                <a:spcPts val="0"/>
              </a:spcBef>
              <a:buNone/>
            </a:pPr>
            <a:r>
              <a:t/>
            </a:r>
            <a:endParaRPr/>
          </a:p>
        </p:txBody>
      </p:sp>
      <p:sp>
        <p:nvSpPr>
          <p:cNvPr id="91" name="Shape 91"/>
          <p:cNvSpPr txBox="1"/>
          <p:nvPr>
            <p:ph idx="1" type="subTitle"/>
          </p:nvPr>
        </p:nvSpPr>
        <p:spPr>
          <a:xfrm>
            <a:off x="1371600" y="3886200"/>
            <a:ext cx="6400800" cy="17526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descr="During his Oscar acceptance speech, Matthew McConaughey talks about the 3 things he tries to find every day. God, Family, and his Hero - the Hero that he is chasing. His insight into what we can envisions for ourselves is more than thought provoking." id="92" name="Shape 92" title="The Hero I'm Chasing - Matthew McConaughey">
            <a:hlinkClick r:id="rId3"/>
          </p:cNvPr>
          <p:cNvSpPr/>
          <p:nvPr/>
        </p:nvSpPr>
        <p:spPr>
          <a:xfrm>
            <a:off x="152400" y="152400"/>
            <a:ext cx="8863300" cy="6647475"/>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ctrTitle"/>
          </p:nvPr>
        </p:nvSpPr>
        <p:spPr>
          <a:xfrm>
            <a:off x="0" y="3068638"/>
            <a:ext cx="9144000" cy="1143000"/>
          </a:xfrm>
          <a:prstGeom prst="rect">
            <a:avLst/>
          </a:prstGeom>
          <a:solidFill>
            <a:srgbClr val="FFFF99"/>
          </a:solidFill>
          <a:ln>
            <a:noFill/>
          </a:ln>
        </p:spPr>
        <p:txBody>
          <a:bodyPr anchorCtr="0" anchor="ctr" bIns="45700" lIns="91425" rIns="91425" wrap="square" tIns="45700">
            <a:noAutofit/>
          </a:bodyPr>
          <a:lstStyle/>
          <a:p>
            <a:pPr indent="0" lvl="0" marL="0" marR="0" rtl="0" algn="ctr">
              <a:spcBef>
                <a:spcPts val="0"/>
              </a:spcBef>
              <a:buClr>
                <a:schemeClr val="dk1"/>
              </a:buClr>
              <a:buFont typeface="Arial"/>
              <a:buNone/>
            </a:pPr>
            <a:r>
              <a:rPr b="1" i="0" lang="en-GB" sz="4400" u="none" cap="none" strike="noStrike">
                <a:solidFill>
                  <a:schemeClr val="dk1"/>
                </a:solidFill>
                <a:latin typeface="Arial"/>
                <a:ea typeface="Arial"/>
                <a:cs typeface="Arial"/>
                <a:sym typeface="Arial"/>
              </a:rPr>
              <a:t>Meaning of life</a:t>
            </a:r>
            <a:r>
              <a:rPr b="0" i="0" lang="en-GB" sz="4400" u="none" cap="none" strike="noStrike">
                <a:solidFill>
                  <a:schemeClr val="dk1"/>
                </a:solidFill>
                <a:latin typeface="Calibri"/>
                <a:ea typeface="Calibri"/>
                <a:cs typeface="Calibri"/>
                <a:sym typeface="Calibri"/>
              </a:rPr>
              <a:t> </a:t>
            </a:r>
          </a:p>
        </p:txBody>
      </p:sp>
      <p:sp>
        <p:nvSpPr>
          <p:cNvPr id="98" name="Shape 98"/>
          <p:cNvSpPr txBox="1"/>
          <p:nvPr>
            <p:ph idx="1" type="subTitle"/>
          </p:nvPr>
        </p:nvSpPr>
        <p:spPr>
          <a:xfrm>
            <a:off x="0" y="4221163"/>
            <a:ext cx="9144000" cy="1219200"/>
          </a:xfrm>
          <a:prstGeom prst="rect">
            <a:avLst/>
          </a:prstGeom>
          <a:solidFill>
            <a:srgbClr val="FF9999"/>
          </a:solidFill>
          <a:ln>
            <a:noFill/>
          </a:ln>
        </p:spPr>
        <p:txBody>
          <a:bodyPr anchorCtr="0" anchor="t" bIns="45700" lIns="91425" rIns="91425" wrap="square" tIns="45700">
            <a:noAutofit/>
          </a:bodyPr>
          <a:lstStyle/>
          <a:p>
            <a:pPr indent="0" lvl="0" marL="0" marR="0" rtl="0" algn="ctr">
              <a:lnSpc>
                <a:spcPct val="90000"/>
              </a:lnSpc>
              <a:spcBef>
                <a:spcPts val="544"/>
              </a:spcBef>
              <a:buClr>
                <a:srgbClr val="888888"/>
              </a:buClr>
              <a:buFont typeface="Arial"/>
              <a:buNone/>
            </a:pPr>
            <a:r>
              <a:rPr b="0" i="0" lang="en-GB" sz="2720" u="none" cap="none" strike="noStrike">
                <a:solidFill>
                  <a:srgbClr val="888888"/>
                </a:solidFill>
                <a:latin typeface="Times New Roman"/>
                <a:ea typeface="Times New Roman"/>
                <a:cs typeface="Times New Roman"/>
                <a:sym typeface="Times New Roman"/>
              </a:rPr>
              <a:t> </a:t>
            </a:r>
          </a:p>
        </p:txBody>
      </p:sp>
      <p:pic>
        <p:nvPicPr>
          <p:cNvPr descr="life_12weeks" id="99" name="Shape 99"/>
          <p:cNvPicPr preferRelativeResize="0"/>
          <p:nvPr/>
        </p:nvPicPr>
        <p:blipFill rotWithShape="1">
          <a:blip r:embed="rId3">
            <a:alphaModFix/>
          </a:blip>
          <a:srcRect b="0" l="0" r="0" t="0"/>
          <a:stretch/>
        </p:blipFill>
        <p:spPr>
          <a:xfrm>
            <a:off x="5148263" y="0"/>
            <a:ext cx="3995737" cy="3068638"/>
          </a:xfrm>
          <a:prstGeom prst="rect">
            <a:avLst/>
          </a:prstGeom>
          <a:noFill/>
          <a:ln>
            <a:noFill/>
          </a:ln>
        </p:spPr>
      </p:pic>
      <p:pic>
        <p:nvPicPr>
          <p:cNvPr descr="gravestone" id="100" name="Shape 100"/>
          <p:cNvPicPr preferRelativeResize="0"/>
          <p:nvPr/>
        </p:nvPicPr>
        <p:blipFill rotWithShape="1">
          <a:blip r:embed="rId4">
            <a:alphaModFix/>
          </a:blip>
          <a:srcRect b="0" l="0" r="0" t="0"/>
          <a:stretch/>
        </p:blipFill>
        <p:spPr>
          <a:xfrm>
            <a:off x="179388" y="188913"/>
            <a:ext cx="2868612" cy="286861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533400" y="228600"/>
            <a:ext cx="77724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Font typeface="Arial"/>
              <a:buNone/>
            </a:pPr>
            <a:r>
              <a:rPr lang="en-GB">
                <a:latin typeface="Arial"/>
                <a:ea typeface="Arial"/>
                <a:cs typeface="Arial"/>
                <a:sym typeface="Arial"/>
              </a:rPr>
              <a:t>Guiding Question </a:t>
            </a:r>
          </a:p>
        </p:txBody>
      </p:sp>
      <p:sp>
        <p:nvSpPr>
          <p:cNvPr id="106" name="Shape 106"/>
          <p:cNvSpPr txBox="1"/>
          <p:nvPr>
            <p:ph idx="1" type="body"/>
          </p:nvPr>
        </p:nvSpPr>
        <p:spPr>
          <a:xfrm>
            <a:off x="0" y="1219200"/>
            <a:ext cx="9144000" cy="5638800"/>
          </a:xfrm>
          <a:prstGeom prst="rect">
            <a:avLst/>
          </a:prstGeom>
          <a:solidFill>
            <a:srgbClr val="FFFF99"/>
          </a:solidFill>
          <a:ln>
            <a:noFill/>
          </a:ln>
        </p:spPr>
        <p:txBody>
          <a:bodyPr anchorCtr="0" anchor="t" bIns="45700" lIns="91425" rIns="91425" wrap="square" tIns="45700">
            <a:noAutofit/>
          </a:bodyPr>
          <a:lstStyle/>
          <a:p>
            <a:pPr indent="-342900" lvl="0" marL="342900" marR="0" rtl="0" algn="l">
              <a:spcBef>
                <a:spcPts val="0"/>
              </a:spcBef>
              <a:spcAft>
                <a:spcPts val="0"/>
              </a:spcAft>
              <a:buClr>
                <a:schemeClr val="dk1"/>
              </a:buClr>
              <a:buFont typeface="Arial"/>
              <a:buNone/>
            </a:pPr>
            <a:r>
              <a:t/>
            </a:r>
            <a:endParaRPr sz="6000">
              <a:latin typeface="Comic Sans MS"/>
              <a:ea typeface="Comic Sans MS"/>
              <a:cs typeface="Comic Sans MS"/>
              <a:sym typeface="Comic Sans MS"/>
            </a:endParaRPr>
          </a:p>
          <a:p>
            <a:pPr indent="-342900" lvl="0" marL="342900" marR="0" rtl="0" algn="l">
              <a:spcBef>
                <a:spcPts val="0"/>
              </a:spcBef>
              <a:spcAft>
                <a:spcPts val="0"/>
              </a:spcAft>
              <a:buClr>
                <a:schemeClr val="dk1"/>
              </a:buClr>
              <a:buFont typeface="Arial"/>
              <a:buNone/>
            </a:pPr>
            <a:r>
              <a:rPr lang="en-GB" sz="6000">
                <a:latin typeface="Comic Sans MS"/>
                <a:ea typeface="Comic Sans MS"/>
                <a:cs typeface="Comic Sans MS"/>
                <a:sym typeface="Comic Sans MS"/>
              </a:rPr>
              <a:t>What brings meaning or purpose to your life?</a:t>
            </a:r>
          </a:p>
          <a:p>
            <a:pPr indent="-342900" lvl="0" marL="342900" marR="0" rtl="0" algn="l">
              <a:spcBef>
                <a:spcPts val="640"/>
              </a:spcBef>
              <a:buClr>
                <a:schemeClr val="dk1"/>
              </a:buClr>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533400" y="228600"/>
            <a:ext cx="77724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Font typeface="Arial"/>
              <a:buNone/>
            </a:pPr>
            <a:r>
              <a:rPr b="0" i="0" lang="en-GB" sz="4400" u="none" cap="none" strike="noStrike">
                <a:solidFill>
                  <a:schemeClr val="dk1"/>
                </a:solidFill>
                <a:latin typeface="Arial"/>
                <a:ea typeface="Arial"/>
                <a:cs typeface="Arial"/>
                <a:sym typeface="Arial"/>
              </a:rPr>
              <a:t>Success Criteria </a:t>
            </a:r>
          </a:p>
        </p:txBody>
      </p:sp>
      <p:sp>
        <p:nvSpPr>
          <p:cNvPr id="112" name="Shape 112"/>
          <p:cNvSpPr txBox="1"/>
          <p:nvPr>
            <p:ph idx="1" type="body"/>
          </p:nvPr>
        </p:nvSpPr>
        <p:spPr>
          <a:xfrm>
            <a:off x="0" y="1219200"/>
            <a:ext cx="9144000" cy="5638800"/>
          </a:xfrm>
          <a:prstGeom prst="rect">
            <a:avLst/>
          </a:prstGeom>
          <a:solidFill>
            <a:srgbClr val="FFFF99"/>
          </a:solidFill>
          <a:ln>
            <a:noFill/>
          </a:ln>
        </p:spPr>
        <p:txBody>
          <a:bodyPr anchorCtr="0" anchor="t" bIns="45700" lIns="91425" rIns="91425" wrap="square" tIns="45700">
            <a:noAutofit/>
          </a:bodyPr>
          <a:lstStyle/>
          <a:p>
            <a:pPr indent="-431800" lvl="0" marL="457200" marR="0" rtl="0" algn="l">
              <a:spcBef>
                <a:spcPts val="640"/>
              </a:spcBef>
              <a:spcAft>
                <a:spcPts val="0"/>
              </a:spcAft>
              <a:buClr>
                <a:schemeClr val="dk1"/>
              </a:buClr>
              <a:buSzPts val="3200"/>
              <a:buFont typeface="Calibri"/>
              <a:buChar char="-"/>
            </a:pPr>
            <a:r>
              <a:rPr lang="en-GB"/>
              <a:t>You have described what it means to have purpose </a:t>
            </a:r>
          </a:p>
          <a:p>
            <a:pPr indent="-431800" lvl="0" marL="457200" marR="0" rtl="0" algn="l">
              <a:spcBef>
                <a:spcPts val="0"/>
              </a:spcBef>
              <a:spcAft>
                <a:spcPts val="0"/>
              </a:spcAft>
              <a:buSzPts val="3200"/>
              <a:buChar char="-"/>
            </a:pPr>
            <a:r>
              <a:rPr lang="en-GB"/>
              <a:t>You have shared your fears</a:t>
            </a:r>
          </a:p>
          <a:p>
            <a:pPr indent="-431800" lvl="0" marL="457200" marR="0" rtl="0" algn="l">
              <a:spcBef>
                <a:spcPts val="0"/>
              </a:spcBef>
              <a:buSzPts val="3200"/>
              <a:buChar char="-"/>
            </a:pPr>
            <a:r>
              <a:rPr lang="en-GB"/>
              <a:t>You have provided your personal perspective on the meaning of life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Font typeface="Calibri"/>
              <a:buNone/>
            </a:pPr>
            <a:r>
              <a:t/>
            </a:r>
            <a:endParaRPr sz="7200">
              <a:latin typeface="Comic Sans MS"/>
              <a:ea typeface="Comic Sans MS"/>
              <a:cs typeface="Comic Sans MS"/>
              <a:sym typeface="Comic Sans MS"/>
            </a:endParaRPr>
          </a:p>
          <a:p>
            <a:pPr indent="0" lvl="0" marL="0" marR="0" rtl="0" algn="ctr">
              <a:spcBef>
                <a:spcPts val="0"/>
              </a:spcBef>
              <a:buClr>
                <a:schemeClr val="dk1"/>
              </a:buClr>
              <a:buFont typeface="Calibri"/>
              <a:buNone/>
            </a:pPr>
            <a:r>
              <a:t/>
            </a:r>
            <a:endParaRPr sz="7200">
              <a:latin typeface="Comic Sans MS"/>
              <a:ea typeface="Comic Sans MS"/>
              <a:cs typeface="Comic Sans MS"/>
              <a:sym typeface="Comic Sans MS"/>
            </a:endParaRPr>
          </a:p>
          <a:p>
            <a:pPr indent="0" lvl="0" marL="0" marR="0" rtl="0" algn="ctr">
              <a:spcBef>
                <a:spcPts val="0"/>
              </a:spcBef>
              <a:buClr>
                <a:schemeClr val="dk1"/>
              </a:buClr>
              <a:buFont typeface="Calibri"/>
              <a:buNone/>
            </a:pPr>
            <a:r>
              <a:t/>
            </a:r>
            <a:endParaRPr sz="7200">
              <a:latin typeface="Comic Sans MS"/>
              <a:ea typeface="Comic Sans MS"/>
              <a:cs typeface="Comic Sans MS"/>
              <a:sym typeface="Comic Sans MS"/>
            </a:endParaRPr>
          </a:p>
          <a:p>
            <a:pPr indent="0" lvl="0" marL="0" marR="0" rtl="0" algn="ctr">
              <a:spcBef>
                <a:spcPts val="0"/>
              </a:spcBef>
              <a:buClr>
                <a:schemeClr val="dk1"/>
              </a:buClr>
              <a:buFont typeface="Calibri"/>
              <a:buNone/>
            </a:pPr>
            <a:r>
              <a:t/>
            </a:r>
            <a:endParaRPr sz="7200">
              <a:latin typeface="Comic Sans MS"/>
              <a:ea typeface="Comic Sans MS"/>
              <a:cs typeface="Comic Sans MS"/>
              <a:sym typeface="Comic Sans MS"/>
            </a:endParaRPr>
          </a:p>
          <a:p>
            <a:pPr indent="0" lvl="0" marL="0" marR="0" rtl="0" algn="ctr">
              <a:spcBef>
                <a:spcPts val="0"/>
              </a:spcBef>
              <a:buClr>
                <a:schemeClr val="dk1"/>
              </a:buClr>
              <a:buFont typeface="Calibri"/>
              <a:buNone/>
            </a:pPr>
            <a:r>
              <a:t/>
            </a:r>
            <a:endParaRPr sz="7200">
              <a:latin typeface="Comic Sans MS"/>
              <a:ea typeface="Comic Sans MS"/>
              <a:cs typeface="Comic Sans MS"/>
              <a:sym typeface="Comic Sans MS"/>
            </a:endParaRPr>
          </a:p>
          <a:p>
            <a:pPr indent="0" lvl="0" marL="0" marR="0" rtl="0" algn="ctr">
              <a:spcBef>
                <a:spcPts val="0"/>
              </a:spcBef>
              <a:buClr>
                <a:schemeClr val="dk1"/>
              </a:buClr>
              <a:buFont typeface="Calibri"/>
              <a:buNone/>
            </a:pPr>
            <a:r>
              <a:rPr lang="en-GB" sz="7200">
                <a:latin typeface="Comic Sans MS"/>
                <a:ea typeface="Comic Sans MS"/>
                <a:cs typeface="Comic Sans MS"/>
                <a:sym typeface="Comic Sans MS"/>
              </a:rPr>
              <a:t>WHAT ARE YOUR FEARS?</a:t>
            </a:r>
          </a:p>
        </p:txBody>
      </p:sp>
      <p:sp>
        <p:nvSpPr>
          <p:cNvPr id="118" name="Shape 118"/>
          <p:cNvSpPr txBox="1"/>
          <p:nvPr>
            <p:ph idx="1" type="body"/>
          </p:nvPr>
        </p:nvSpPr>
        <p:spPr>
          <a:xfrm>
            <a:off x="457200" y="1600200"/>
            <a:ext cx="8229600" cy="4525963"/>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None/>
            </a:pPr>
            <a:r>
              <a:t/>
            </a:r>
            <a:endParaRPr b="0" i="0" sz="3200" u="none" cap="none" strike="noStrike">
              <a:solidFill>
                <a:schemeClr val="dk1"/>
              </a:solidFill>
              <a:latin typeface="Calibri"/>
              <a:ea typeface="Calibri"/>
              <a:cs typeface="Calibri"/>
              <a:sym typeface="Calibri"/>
            </a:endParaRPr>
          </a:p>
          <a:p>
            <a:pPr indent="0" lvl="0" marL="0" marR="0" rtl="0" algn="l">
              <a:spcBef>
                <a:spcPts val="640"/>
              </a:spcBef>
              <a:spcAft>
                <a:spcPts val="0"/>
              </a:spcAft>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323850" y="260350"/>
            <a:ext cx="5292600" cy="1419300"/>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dk1"/>
              </a:buClr>
              <a:buFont typeface="Comic Sans MS"/>
              <a:buNone/>
            </a:pPr>
            <a:r>
              <a:rPr b="1" lang="en-GB" sz="5400">
                <a:latin typeface="Comic Sans MS"/>
                <a:ea typeface="Comic Sans MS"/>
                <a:cs typeface="Comic Sans MS"/>
                <a:sym typeface="Comic Sans MS"/>
              </a:rPr>
              <a:t>Will you live your life?</a:t>
            </a:r>
          </a:p>
        </p:txBody>
      </p:sp>
      <p:sp>
        <p:nvSpPr>
          <p:cNvPr id="124" name="Shape 124"/>
          <p:cNvSpPr txBox="1"/>
          <p:nvPr>
            <p:ph idx="1" type="body"/>
          </p:nvPr>
        </p:nvSpPr>
        <p:spPr>
          <a:xfrm>
            <a:off x="468313" y="2420938"/>
            <a:ext cx="7772400" cy="4114800"/>
          </a:xfrm>
          <a:prstGeom prst="rect">
            <a:avLst/>
          </a:prstGeom>
          <a:solidFill>
            <a:srgbClr val="FFCC66"/>
          </a:solidFill>
          <a:ln>
            <a:noFill/>
          </a:ln>
        </p:spPr>
        <p:txBody>
          <a:bodyPr anchorCtr="0" anchor="t" bIns="45700" lIns="91425" rIns="91425" wrap="square" tIns="45700">
            <a:noAutofit/>
          </a:bodyPr>
          <a:lstStyle/>
          <a:p>
            <a:pPr indent="0" lvl="0" marL="0" marR="0" rtl="0" algn="l">
              <a:spcBef>
                <a:spcPts val="640"/>
              </a:spcBef>
              <a:spcAft>
                <a:spcPts val="0"/>
              </a:spcAft>
              <a:buNone/>
            </a:pPr>
            <a:r>
              <a:t/>
            </a:r>
            <a:endParaRPr/>
          </a:p>
          <a:p>
            <a:pPr indent="-342900" lvl="0" marL="342900" marR="0" rtl="0" algn="l">
              <a:spcBef>
                <a:spcPts val="640"/>
              </a:spcBef>
              <a:buClr>
                <a:schemeClr val="dk1"/>
              </a:buClr>
              <a:buSzPts val="3200"/>
              <a:buFont typeface="Arial"/>
              <a:buNone/>
            </a:pPr>
            <a:r>
              <a:t/>
            </a:r>
            <a:endParaRPr b="0" i="0" sz="3200" u="none" cap="none" strike="noStrike">
              <a:solidFill>
                <a:schemeClr val="dk1"/>
              </a:solidFill>
              <a:latin typeface="Comic Sans MS"/>
              <a:ea typeface="Comic Sans MS"/>
              <a:cs typeface="Comic Sans MS"/>
              <a:sym typeface="Comic Sans MS"/>
            </a:endParaRPr>
          </a:p>
        </p:txBody>
      </p:sp>
      <p:sp>
        <p:nvSpPr>
          <p:cNvPr descr="The One Thing You Should Know; Before You Die  I'm so happy to be working as a Futurologist with Neste on a project called ‪#PreOrderTheFuture. If you have a dream, idea, or invention that can make the world a better place, go to http://bit.ly/1QqwI5h and together we can bring that idea to life and turn it into a reality.  Check out the audio only version here: https://soundcloud.com/prince-ea/everyone-dies-but-not-everyone-really-lives  Special Thanks to the Visionary Director Taito Kawata, Cocoa (www.cocoa.fi) and the amazing team at Neste that worked so hard (In the cold) to make this video a piece that I’m truly proud of. I couldn't have done it without you and I cannot thank you enough!  Don't forget to like, comment and SUBSCRIBE: https://goo.gl/3bBv52   More Videos:  Why Most People Die Before Age 25 https://goo.gl/V3aJLA Working to Live or Living to Work? https://goo.gl/xepTBE  Join My Motivational List and get Exclusive Videos, Discounts and Updates http://princeea.com/exclusive  Prince EA http://www.facebook.com/princeea http://www.twitter.com/PrinceEa // @PrinceEa http://www.princeea.com http://princeea.tumblr.com" id="125" name="Shape 125" title="EVERYBODY DIES, BUT NOT EVERYBODY LIVES">
            <a:hlinkClick r:id="rId3"/>
          </p:cNvPr>
          <p:cNvSpPr/>
          <p:nvPr/>
        </p:nvSpPr>
        <p:spPr>
          <a:xfrm>
            <a:off x="1205425" y="2763850"/>
            <a:ext cx="6469000" cy="342900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457200" y="274674"/>
            <a:ext cx="8229600" cy="4812300"/>
          </a:xfrm>
          <a:prstGeom prst="rect">
            <a:avLst/>
          </a:prstGeom>
        </p:spPr>
        <p:txBody>
          <a:bodyPr anchorCtr="0" anchor="ctr" bIns="91425" lIns="91425" rIns="91425" wrap="square" tIns="91425">
            <a:noAutofit/>
          </a:bodyPr>
          <a:lstStyle/>
          <a:p>
            <a:pPr indent="0" lvl="0" marL="0">
              <a:spcBef>
                <a:spcPts val="0"/>
              </a:spcBef>
              <a:buNone/>
            </a:pPr>
            <a:r>
              <a:rPr lang="en-GB"/>
              <a:t>What will you do to own your life?</a:t>
            </a:r>
          </a:p>
          <a:p>
            <a:pPr indent="0" lvl="0" marL="0">
              <a:spcBef>
                <a:spcPts val="0"/>
              </a:spcBef>
              <a:buNone/>
            </a:pPr>
            <a:r>
              <a:t/>
            </a:r>
            <a:endParaRPr/>
          </a:p>
          <a:p>
            <a:pPr indent="0" lvl="0" marL="0">
              <a:spcBef>
                <a:spcPts val="0"/>
              </a:spcBef>
              <a:buNone/>
            </a:pPr>
            <a:r>
              <a:rPr lang="en-GB"/>
              <a:t>Do you think you will be courageous enough to live your life?</a:t>
            </a:r>
          </a:p>
          <a:p>
            <a:pPr indent="0" lvl="0" marL="0">
              <a:spcBef>
                <a:spcPts val="0"/>
              </a:spcBef>
              <a:buNone/>
            </a:pPr>
            <a:r>
              <a:t/>
            </a:r>
            <a:endParaRPr/>
          </a:p>
          <a:p>
            <a:pPr indent="0" lvl="0" marL="0" algn="l">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457200" y="274638"/>
            <a:ext cx="8229600" cy="11430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Font typeface="Calibri"/>
              <a:buNone/>
            </a:pPr>
            <a:r>
              <a:t/>
            </a:r>
            <a:endParaRPr b="0" i="0" sz="4400" u="none" cap="none" strike="noStrike">
              <a:solidFill>
                <a:schemeClr val="dk1"/>
              </a:solidFill>
              <a:latin typeface="Calibri"/>
              <a:ea typeface="Calibri"/>
              <a:cs typeface="Calibri"/>
              <a:sym typeface="Calibri"/>
            </a:endParaRPr>
          </a:p>
        </p:txBody>
      </p:sp>
      <p:sp>
        <p:nvSpPr>
          <p:cNvPr id="136" name="Shape 136"/>
          <p:cNvSpPr txBox="1"/>
          <p:nvPr>
            <p:ph idx="1" type="body"/>
          </p:nvPr>
        </p:nvSpPr>
        <p:spPr>
          <a:xfrm>
            <a:off x="457200" y="1600200"/>
            <a:ext cx="8229600" cy="4525963"/>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Font typeface="Arial"/>
              <a:buNone/>
            </a:pPr>
            <a:r>
              <a:rPr b="1" i="0" lang="en-GB" sz="5400" u="none" cap="none" strike="noStrike">
                <a:solidFill>
                  <a:schemeClr val="dk1"/>
                </a:solidFill>
                <a:latin typeface="Comic Sans MS"/>
                <a:ea typeface="Comic Sans MS"/>
                <a:cs typeface="Comic Sans MS"/>
                <a:sym typeface="Comic Sans MS"/>
              </a:rPr>
              <a:t> We all have goals that give our lives meaning and purpose</a:t>
            </a:r>
            <a:r>
              <a:rPr b="1" lang="en-GB" sz="5400">
                <a:latin typeface="Comic Sans MS"/>
                <a:ea typeface="Comic Sans MS"/>
                <a:cs typeface="Comic Sans MS"/>
                <a:sym typeface="Comic Sans MS"/>
              </a:rPr>
              <a:t>…</a:t>
            </a:r>
            <a:r>
              <a:rPr b="1" i="0" lang="en-GB" sz="5400" u="none" cap="none" strike="noStrike">
                <a:solidFill>
                  <a:schemeClr val="dk1"/>
                </a:solidFill>
                <a:latin typeface="Comic Sans MS"/>
                <a:ea typeface="Comic Sans MS"/>
                <a:cs typeface="Comic Sans MS"/>
                <a:sym typeface="Comic Sans MS"/>
              </a:rPr>
              <a:t> </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