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7" d="100"/>
          <a:sy n="137" d="100"/>
        </p:scale>
        <p:origin x="-120" y="-20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02946686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6" name="Shape 3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1" name="Shape 3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8" name="Shape 3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2" name="Shape 3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8" name="Shape 3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4" name="Shape 3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1" name="Shape 3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 name="Shape 4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7" name="Shape 4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5" name="Shape 3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2" name="Shape 3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3"/>
        </a:solidFill>
        <a:effectLst/>
      </p:bgPr>
    </p:bg>
    <p:spTree>
      <p:nvGrpSpPr>
        <p:cNvPr id="1" name="Shape 9"/>
        <p:cNvGrpSpPr/>
        <p:nvPr/>
      </p:nvGrpSpPr>
      <p:grpSpPr>
        <a:xfrm>
          <a:off x="0" y="0"/>
          <a:ext cx="0" cy="0"/>
          <a:chOff x="0" y="0"/>
          <a:chExt cx="0" cy="0"/>
        </a:xfrm>
      </p:grpSpPr>
      <p:grpSp>
        <p:nvGrpSpPr>
          <p:cNvPr id="10" name="Shape 10"/>
          <p:cNvGrpSpPr/>
          <p:nvPr/>
        </p:nvGrpSpPr>
        <p:grpSpPr>
          <a:xfrm>
            <a:off x="7343003" y="3409675"/>
            <a:ext cx="1691421" cy="1732548"/>
            <a:chOff x="7343003" y="3409675"/>
            <a:chExt cx="1691421" cy="1732548"/>
          </a:xfrm>
        </p:grpSpPr>
        <p:grpSp>
          <p:nvGrpSpPr>
            <p:cNvPr id="11" name="Shape 11"/>
            <p:cNvGrpSpPr/>
            <p:nvPr/>
          </p:nvGrpSpPr>
          <p:grpSpPr>
            <a:xfrm>
              <a:off x="7343003" y="4453710"/>
              <a:ext cx="316800" cy="688512"/>
              <a:chOff x="7343003" y="4453710"/>
              <a:chExt cx="316800" cy="688512"/>
            </a:xfrm>
          </p:grpSpPr>
          <p:sp>
            <p:nvSpPr>
              <p:cNvPr id="12" name="Shape 12"/>
              <p:cNvSpPr/>
              <p:nvPr/>
            </p:nvSpPr>
            <p:spPr>
              <a:xfrm>
                <a:off x="7343003" y="4453710"/>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0"/>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16" name="Shape 16"/>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17" name="Shape 17"/>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8" name="Shape 18"/>
            <p:cNvGrpSpPr/>
            <p:nvPr/>
          </p:nvGrpSpPr>
          <p:grpSpPr>
            <a:xfrm>
              <a:off x="8259417" y="3757688"/>
              <a:ext cx="316800" cy="1384535"/>
              <a:chOff x="8259417" y="3757688"/>
              <a:chExt cx="316800" cy="1384535"/>
            </a:xfrm>
          </p:grpSpPr>
          <p:sp>
            <p:nvSpPr>
              <p:cNvPr id="19" name="Shape 19"/>
              <p:cNvSpPr/>
              <p:nvPr/>
            </p:nvSpPr>
            <p:spPr>
              <a:xfrm>
                <a:off x="8259417" y="4453710"/>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0" name="Shape 20"/>
              <p:cNvSpPr/>
              <p:nvPr/>
            </p:nvSpPr>
            <p:spPr>
              <a:xfrm>
                <a:off x="8259417" y="3757688"/>
                <a:ext cx="316800" cy="1384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1" name="Shape 21"/>
              <p:cNvSpPr/>
              <p:nvPr/>
            </p:nvSpPr>
            <p:spPr>
              <a:xfrm>
                <a:off x="8259417"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2" name="Shape 22"/>
              <p:cNvSpPr/>
              <p:nvPr/>
            </p:nvSpPr>
            <p:spPr>
              <a:xfrm>
                <a:off x="8259417"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0"/>
                <a:ext cx="316800" cy="688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5" name="Shape 25"/>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6" name="Shape 26"/>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28" name="Shape 28"/>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grpSp>
      <p:grpSp>
        <p:nvGrpSpPr>
          <p:cNvPr id="29" name="Shape 29"/>
          <p:cNvGrpSpPr/>
          <p:nvPr/>
        </p:nvGrpSpPr>
        <p:grpSpPr>
          <a:xfrm>
            <a:off x="5043502" y="0"/>
            <a:ext cx="3814072" cy="3839102"/>
            <a:chOff x="5043502"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31" name="Shape 31"/>
            <p:cNvSpPr/>
            <p:nvPr/>
          </p:nvSpPr>
          <p:spPr>
            <a:xfrm rot="-9830444">
              <a:off x="6469758" y="3480727"/>
              <a:ext cx="320148" cy="320148"/>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nvGrpSpPr>
            <p:cNvPr id="32" name="Shape 32"/>
            <p:cNvGrpSpPr/>
            <p:nvPr/>
          </p:nvGrpSpPr>
          <p:grpSpPr>
            <a:xfrm>
              <a:off x="7647811" y="2704283"/>
              <a:ext cx="635219" cy="635218"/>
              <a:chOff x="6725724" y="2701259"/>
              <a:chExt cx="1208100" cy="1208100"/>
            </a:xfrm>
          </p:grpSpPr>
          <p:sp>
            <p:nvSpPr>
              <p:cNvPr id="33" name="Shape 33"/>
              <p:cNvSpPr/>
              <p:nvPr/>
            </p:nvSpPr>
            <p:spPr>
              <a:xfrm rot="5400000">
                <a:off x="6725725" y="2701259"/>
                <a:ext cx="1208100" cy="1208100"/>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34" name="Shape 34"/>
              <p:cNvSpPr/>
              <p:nvPr/>
            </p:nvSpPr>
            <p:spPr>
              <a:xfrm rot="5400000">
                <a:off x="6725724" y="2701259"/>
                <a:ext cx="1208100" cy="1208100"/>
              </a:xfrm>
              <a:prstGeom prst="pie">
                <a:avLst>
                  <a:gd name="adj1" fmla="val 8244818"/>
                  <a:gd name="adj2" fmla="val 16246175"/>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rot="5400000">
                <a:off x="6954987" y="2930398"/>
                <a:ext cx="749700" cy="749700"/>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sp>
          <p:nvSpPr>
            <p:cNvPr id="36" name="Shape 36"/>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nvGrpSpPr>
            <p:cNvPr id="37" name="Shape 37"/>
            <p:cNvGrpSpPr/>
            <p:nvPr/>
          </p:nvGrpSpPr>
          <p:grpSpPr>
            <a:xfrm>
              <a:off x="7952719" y="179237"/>
              <a:ext cx="873164" cy="873002"/>
              <a:chOff x="7754428" y="208724"/>
              <a:chExt cx="541800" cy="541800"/>
            </a:xfrm>
          </p:grpSpPr>
          <p:sp>
            <p:nvSpPr>
              <p:cNvPr id="38" name="Shape 38"/>
              <p:cNvSpPr/>
              <p:nvPr/>
            </p:nvSpPr>
            <p:spPr>
              <a:xfrm rot="-8647347">
                <a:off x="7831319" y="285615"/>
                <a:ext cx="388018" cy="388018"/>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39" name="Shape 39"/>
              <p:cNvSpPr/>
              <p:nvPr/>
            </p:nvSpPr>
            <p:spPr>
              <a:xfrm rot="-8647347">
                <a:off x="7831319" y="285615"/>
                <a:ext cx="388018" cy="388018"/>
              </a:xfrm>
              <a:prstGeom prst="pie">
                <a:avLst>
                  <a:gd name="adj1" fmla="val 19376841"/>
                  <a:gd name="adj2" fmla="val 12313574"/>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sp>
          <p:nvSpPr>
            <p:cNvPr id="40" name="Shape 40"/>
            <p:cNvSpPr/>
            <p:nvPr/>
          </p:nvSpPr>
          <p:spPr>
            <a:xfrm>
              <a:off x="5399840" y="356364"/>
              <a:ext cx="2576999" cy="2577000"/>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41" name="Shape 41"/>
            <p:cNvSpPr/>
            <p:nvPr/>
          </p:nvSpPr>
          <p:spPr>
            <a:xfrm rot="2043858">
              <a:off x="5503812" y="460309"/>
              <a:ext cx="2369480" cy="2369480"/>
            </a:xfrm>
            <a:prstGeom prst="ellipse">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42" name="Shape 4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43" name="Shape 43"/>
            <p:cNvSpPr/>
            <p:nvPr/>
          </p:nvSpPr>
          <p:spPr>
            <a:xfrm rot="2044777">
              <a:off x="5911448" y="867729"/>
              <a:ext cx="1554222" cy="1554222"/>
            </a:xfrm>
            <a:prstGeom prst="ellipse">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44" name="Shape 44"/>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sp>
          <p:nvSpPr>
            <p:cNvPr id="45" name="Shape 45"/>
            <p:cNvSpPr/>
            <p:nvPr/>
          </p:nvSpPr>
          <p:spPr>
            <a:xfrm rot="-9830444">
              <a:off x="6469758" y="3480727"/>
              <a:ext cx="320148" cy="320148"/>
            </a:xfrm>
            <a:prstGeom prst="pie">
              <a:avLst>
                <a:gd name="adj1" fmla="val 19376841"/>
                <a:gd name="adj2" fmla="val 16200000"/>
              </a:avLst>
            </a:prstGeom>
            <a:solidFill>
              <a:schemeClr val="lt1">
                <a:alpha val="9410"/>
              </a:schemeClr>
            </a:solidFill>
            <a:ln>
              <a:noFill/>
            </a:ln>
          </p:spPr>
          <p:txBody>
            <a:bodyPr wrap="square" lIns="91425" tIns="91425" rIns="91425" bIns="91425" anchor="ctr" anchorCtr="0">
              <a:noAutofit/>
            </a:bodyPr>
            <a:lstStyle/>
            <a:p>
              <a:pPr lvl="0">
                <a:spcBef>
                  <a:spcPts val="0"/>
                </a:spcBef>
                <a:buNone/>
              </a:pPr>
              <a:endParaRPr/>
            </a:p>
          </p:txBody>
        </p:sp>
      </p:grpSp>
      <p:sp>
        <p:nvSpPr>
          <p:cNvPr id="46" name="Shape 46"/>
          <p:cNvSpPr txBox="1">
            <a:spLocks noGrp="1"/>
          </p:cNvSpPr>
          <p:nvPr>
            <p:ph type="ctrTitle"/>
          </p:nvPr>
        </p:nvSpPr>
        <p:spPr>
          <a:xfrm>
            <a:off x="824000" y="1613812"/>
            <a:ext cx="4255500" cy="1872900"/>
          </a:xfrm>
          <a:prstGeom prst="rect">
            <a:avLst/>
          </a:prstGeom>
        </p:spPr>
        <p:txBody>
          <a:bodyPr wrap="square" lIns="91425" tIns="91425" rIns="91425" bIns="91425" anchor="ctr"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47" name="Shape 47"/>
          <p:cNvSpPr txBox="1">
            <a:spLocks noGrp="1"/>
          </p:cNvSpPr>
          <p:nvPr>
            <p:ph type="subTitle" idx="1"/>
          </p:nvPr>
        </p:nvSpPr>
        <p:spPr>
          <a:xfrm>
            <a:off x="824000" y="3596300"/>
            <a:ext cx="4255500" cy="695400"/>
          </a:xfrm>
          <a:prstGeom prst="rect">
            <a:avLst/>
          </a:prstGeom>
        </p:spPr>
        <p:txBody>
          <a:bodyPr wrap="square" lIns="91425" tIns="91425" rIns="91425" bIns="91425" anchor="t" anchorCtr="0"/>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a:endParaRPr/>
          </a:p>
        </p:txBody>
      </p:sp>
      <p:sp>
        <p:nvSpPr>
          <p:cNvPr id="48" name="Shape 48"/>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3"/>
        </a:solidFill>
        <a:effectLst/>
      </p:bgPr>
    </p:bg>
    <p:spTree>
      <p:nvGrpSpPr>
        <p:cNvPr id="1" name="Shape 141"/>
        <p:cNvGrpSpPr/>
        <p:nvPr/>
      </p:nvGrpSpPr>
      <p:grpSpPr>
        <a:xfrm>
          <a:off x="0" y="0"/>
          <a:ext cx="0" cy="0"/>
          <a:chOff x="0" y="0"/>
          <a:chExt cx="0" cy="0"/>
        </a:xfrm>
      </p:grpSpPr>
      <p:grpSp>
        <p:nvGrpSpPr>
          <p:cNvPr id="142" name="Shape 142"/>
          <p:cNvGrpSpPr/>
          <p:nvPr/>
        </p:nvGrpSpPr>
        <p:grpSpPr>
          <a:xfrm>
            <a:off x="51" y="4099200"/>
            <a:ext cx="9144035" cy="1044300"/>
            <a:chOff x="51" y="4099200"/>
            <a:chExt cx="9144035" cy="1044300"/>
          </a:xfrm>
        </p:grpSpPr>
        <p:grpSp>
          <p:nvGrpSpPr>
            <p:cNvPr id="143" name="Shape 143"/>
            <p:cNvGrpSpPr/>
            <p:nvPr/>
          </p:nvGrpSpPr>
          <p:grpSpPr>
            <a:xfrm>
              <a:off x="51" y="4309200"/>
              <a:ext cx="231621" cy="834300"/>
              <a:chOff x="2688736" y="4301380"/>
              <a:chExt cx="231900" cy="834300"/>
            </a:xfrm>
          </p:grpSpPr>
          <p:sp>
            <p:nvSpPr>
              <p:cNvPr id="144" name="Shape 144"/>
              <p:cNvSpPr/>
              <p:nvPr/>
            </p:nvSpPr>
            <p:spPr>
              <a:xfrm flipH="1">
                <a:off x="2688736"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45" name="Shape 145"/>
              <p:cNvSpPr/>
              <p:nvPr/>
            </p:nvSpPr>
            <p:spPr>
              <a:xfrm flipH="1">
                <a:off x="2688736"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46" name="Shape 146"/>
              <p:cNvSpPr/>
              <p:nvPr/>
            </p:nvSpPr>
            <p:spPr>
              <a:xfrm flipH="1">
                <a:off x="2688736"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47" name="Shape 147"/>
              <p:cNvSpPr/>
              <p:nvPr/>
            </p:nvSpPr>
            <p:spPr>
              <a:xfrm flipH="1">
                <a:off x="2688736"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48" name="Shape 148"/>
            <p:cNvGrpSpPr/>
            <p:nvPr/>
          </p:nvGrpSpPr>
          <p:grpSpPr>
            <a:xfrm>
              <a:off x="371406" y="4099200"/>
              <a:ext cx="231621" cy="1044300"/>
              <a:chOff x="2688736" y="4091380"/>
              <a:chExt cx="231900" cy="1044300"/>
            </a:xfrm>
          </p:grpSpPr>
          <p:sp>
            <p:nvSpPr>
              <p:cNvPr id="149" name="Shape 149"/>
              <p:cNvSpPr/>
              <p:nvPr/>
            </p:nvSpPr>
            <p:spPr>
              <a:xfrm flipH="1">
                <a:off x="2688736"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0" name="Shape 150"/>
              <p:cNvSpPr/>
              <p:nvPr/>
            </p:nvSpPr>
            <p:spPr>
              <a:xfrm flipH="1">
                <a:off x="2688736"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1" name="Shape 151"/>
              <p:cNvSpPr/>
              <p:nvPr/>
            </p:nvSpPr>
            <p:spPr>
              <a:xfrm flipH="1">
                <a:off x="2688736"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2" name="Shape 152"/>
              <p:cNvSpPr/>
              <p:nvPr/>
            </p:nvSpPr>
            <p:spPr>
              <a:xfrm flipH="1">
                <a:off x="2688736" y="4091380"/>
                <a:ext cx="2319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3" name="Shape 153"/>
              <p:cNvSpPr/>
              <p:nvPr/>
            </p:nvSpPr>
            <p:spPr>
              <a:xfrm flipH="1">
                <a:off x="2688736"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54" name="Shape 154"/>
            <p:cNvGrpSpPr/>
            <p:nvPr/>
          </p:nvGrpSpPr>
          <p:grpSpPr>
            <a:xfrm>
              <a:off x="742760" y="4309200"/>
              <a:ext cx="231621" cy="834300"/>
              <a:chOff x="2688736" y="4301380"/>
              <a:chExt cx="231900" cy="834300"/>
            </a:xfrm>
          </p:grpSpPr>
          <p:sp>
            <p:nvSpPr>
              <p:cNvPr id="155" name="Shape 155"/>
              <p:cNvSpPr/>
              <p:nvPr/>
            </p:nvSpPr>
            <p:spPr>
              <a:xfrm flipH="1">
                <a:off x="2688736"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6" name="Shape 156"/>
              <p:cNvSpPr/>
              <p:nvPr/>
            </p:nvSpPr>
            <p:spPr>
              <a:xfrm flipH="1">
                <a:off x="2688736" y="4301380"/>
                <a:ext cx="2319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7" name="Shape 157"/>
              <p:cNvSpPr/>
              <p:nvPr/>
            </p:nvSpPr>
            <p:spPr>
              <a:xfrm flipH="1">
                <a:off x="2688736"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58" name="Shape 158"/>
              <p:cNvSpPr/>
              <p:nvPr/>
            </p:nvSpPr>
            <p:spPr>
              <a:xfrm flipH="1">
                <a:off x="2688736"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59" name="Shape 159"/>
            <p:cNvGrpSpPr/>
            <p:nvPr/>
          </p:nvGrpSpPr>
          <p:grpSpPr>
            <a:xfrm>
              <a:off x="1114115" y="4518900"/>
              <a:ext cx="231621" cy="624600"/>
              <a:chOff x="2688736" y="4511080"/>
              <a:chExt cx="231900" cy="624600"/>
            </a:xfrm>
          </p:grpSpPr>
          <p:sp>
            <p:nvSpPr>
              <p:cNvPr id="160" name="Shape 160"/>
              <p:cNvSpPr/>
              <p:nvPr/>
            </p:nvSpPr>
            <p:spPr>
              <a:xfrm flipH="1">
                <a:off x="2688736" y="4720780"/>
                <a:ext cx="2319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1" name="Shape 161"/>
              <p:cNvSpPr/>
              <p:nvPr/>
            </p:nvSpPr>
            <p:spPr>
              <a:xfrm flipH="1">
                <a:off x="2688736" y="4511080"/>
                <a:ext cx="2319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2" name="Shape 162"/>
              <p:cNvSpPr/>
              <p:nvPr/>
            </p:nvSpPr>
            <p:spPr>
              <a:xfrm flipH="1">
                <a:off x="2688736" y="4930480"/>
                <a:ext cx="2319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63" name="Shape 163"/>
            <p:cNvGrpSpPr/>
            <p:nvPr/>
          </p:nvGrpSpPr>
          <p:grpSpPr>
            <a:xfrm>
              <a:off x="1856752" y="4099200"/>
              <a:ext cx="231600" cy="1044300"/>
              <a:chOff x="1856752" y="4099200"/>
              <a:chExt cx="231600" cy="1044300"/>
            </a:xfrm>
          </p:grpSpPr>
          <p:sp>
            <p:nvSpPr>
              <p:cNvPr id="164" name="Shape 164"/>
              <p:cNvSpPr/>
              <p:nvPr/>
            </p:nvSpPr>
            <p:spPr>
              <a:xfrm flipH="1">
                <a:off x="1856752"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5" name="Shape 165"/>
              <p:cNvSpPr/>
              <p:nvPr/>
            </p:nvSpPr>
            <p:spPr>
              <a:xfrm flipH="1">
                <a:off x="1856752"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6" name="Shape 166"/>
              <p:cNvSpPr/>
              <p:nvPr/>
            </p:nvSpPr>
            <p:spPr>
              <a:xfrm flipH="1">
                <a:off x="1856752"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7" name="Shape 167"/>
              <p:cNvSpPr/>
              <p:nvPr/>
            </p:nvSpPr>
            <p:spPr>
              <a:xfrm flipH="1">
                <a:off x="1856752"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68" name="Shape 168"/>
              <p:cNvSpPr/>
              <p:nvPr/>
            </p:nvSpPr>
            <p:spPr>
              <a:xfrm flipH="1">
                <a:off x="1856752"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71" name="Shape 17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72" name="Shape 172"/>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73" name="Shape 173"/>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74" name="Shape 174"/>
            <p:cNvGrpSpPr/>
            <p:nvPr/>
          </p:nvGrpSpPr>
          <p:grpSpPr>
            <a:xfrm>
              <a:off x="2599461" y="4518900"/>
              <a:ext cx="231600" cy="624600"/>
              <a:chOff x="2599461" y="4518900"/>
              <a:chExt cx="231600" cy="624600"/>
            </a:xfrm>
          </p:grpSpPr>
          <p:sp>
            <p:nvSpPr>
              <p:cNvPr id="175" name="Shape 175"/>
              <p:cNvSpPr/>
              <p:nvPr/>
            </p:nvSpPr>
            <p:spPr>
              <a:xfrm flipH="1">
                <a:off x="2599461"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76" name="Shape 176"/>
              <p:cNvSpPr/>
              <p:nvPr/>
            </p:nvSpPr>
            <p:spPr>
              <a:xfrm flipH="1">
                <a:off x="2599461"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77" name="Shape 177"/>
              <p:cNvSpPr/>
              <p:nvPr/>
            </p:nvSpPr>
            <p:spPr>
              <a:xfrm flipH="1">
                <a:off x="2599461"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78" name="Shape 178"/>
            <p:cNvGrpSpPr/>
            <p:nvPr/>
          </p:nvGrpSpPr>
          <p:grpSpPr>
            <a:xfrm>
              <a:off x="3342170" y="4099200"/>
              <a:ext cx="231600" cy="1044300"/>
              <a:chOff x="3342170" y="4099200"/>
              <a:chExt cx="231600" cy="1044300"/>
            </a:xfrm>
          </p:grpSpPr>
          <p:sp>
            <p:nvSpPr>
              <p:cNvPr id="179" name="Shape 179"/>
              <p:cNvSpPr/>
              <p:nvPr/>
            </p:nvSpPr>
            <p:spPr>
              <a:xfrm flipH="1">
                <a:off x="3342170"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0" name="Shape 180"/>
              <p:cNvSpPr/>
              <p:nvPr/>
            </p:nvSpPr>
            <p:spPr>
              <a:xfrm flipH="1">
                <a:off x="3342170"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1" name="Shape 181"/>
              <p:cNvSpPr/>
              <p:nvPr/>
            </p:nvSpPr>
            <p:spPr>
              <a:xfrm flipH="1">
                <a:off x="3342170"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2" name="Shape 182"/>
              <p:cNvSpPr/>
              <p:nvPr/>
            </p:nvSpPr>
            <p:spPr>
              <a:xfrm flipH="1">
                <a:off x="3342170"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3" name="Shape 183"/>
              <p:cNvSpPr/>
              <p:nvPr/>
            </p:nvSpPr>
            <p:spPr>
              <a:xfrm flipH="1">
                <a:off x="3342170"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6" name="Shape 186"/>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7" name="Shape 187"/>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88" name="Shape 188"/>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91" name="Shape 19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92" name="Shape 192"/>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93" name="Shape 193"/>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96" name="Shape 196"/>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97" name="Shape 197"/>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0" name="Shape 200"/>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1" name="Shape 20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2" name="Shape 202"/>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03" name="Shape 203"/>
            <p:cNvGrpSpPr/>
            <p:nvPr/>
          </p:nvGrpSpPr>
          <p:grpSpPr>
            <a:xfrm>
              <a:off x="4456233" y="4309200"/>
              <a:ext cx="231600" cy="834300"/>
              <a:chOff x="4456233" y="4309200"/>
              <a:chExt cx="231600" cy="834300"/>
            </a:xfrm>
          </p:grpSpPr>
          <p:sp>
            <p:nvSpPr>
              <p:cNvPr id="204" name="Shape 204"/>
              <p:cNvSpPr/>
              <p:nvPr/>
            </p:nvSpPr>
            <p:spPr>
              <a:xfrm flipH="1">
                <a:off x="4456233"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5" name="Shape 205"/>
              <p:cNvSpPr/>
              <p:nvPr/>
            </p:nvSpPr>
            <p:spPr>
              <a:xfrm flipH="1">
                <a:off x="4456233"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6" name="Shape 206"/>
              <p:cNvSpPr/>
              <p:nvPr/>
            </p:nvSpPr>
            <p:spPr>
              <a:xfrm flipH="1">
                <a:off x="4456233"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07" name="Shape 207"/>
              <p:cNvSpPr/>
              <p:nvPr/>
            </p:nvSpPr>
            <p:spPr>
              <a:xfrm flipH="1">
                <a:off x="4456233"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0" name="Shape 210"/>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1" name="Shape 2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2" name="Shape 212"/>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3" name="Shape 213"/>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14" name="Shape 214"/>
            <p:cNvGrpSpPr/>
            <p:nvPr/>
          </p:nvGrpSpPr>
          <p:grpSpPr>
            <a:xfrm>
              <a:off x="5198942" y="4309200"/>
              <a:ext cx="231600" cy="834300"/>
              <a:chOff x="5198942" y="4309200"/>
              <a:chExt cx="231600" cy="834300"/>
            </a:xfrm>
          </p:grpSpPr>
          <p:sp>
            <p:nvSpPr>
              <p:cNvPr id="215" name="Shape 215"/>
              <p:cNvSpPr/>
              <p:nvPr/>
            </p:nvSpPr>
            <p:spPr>
              <a:xfrm flipH="1">
                <a:off x="5198942"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6" name="Shape 216"/>
              <p:cNvSpPr/>
              <p:nvPr/>
            </p:nvSpPr>
            <p:spPr>
              <a:xfrm flipH="1">
                <a:off x="5198942"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7" name="Shape 217"/>
              <p:cNvSpPr/>
              <p:nvPr/>
            </p:nvSpPr>
            <p:spPr>
              <a:xfrm flipH="1">
                <a:off x="5198942"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18" name="Shape 218"/>
              <p:cNvSpPr/>
              <p:nvPr/>
            </p:nvSpPr>
            <p:spPr>
              <a:xfrm flipH="1">
                <a:off x="5198942"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21" name="Shape 22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22" name="Shape 222"/>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23" name="Shape 223"/>
            <p:cNvGrpSpPr/>
            <p:nvPr/>
          </p:nvGrpSpPr>
          <p:grpSpPr>
            <a:xfrm>
              <a:off x="5941651" y="4309200"/>
              <a:ext cx="231600" cy="834300"/>
              <a:chOff x="5941651" y="4309200"/>
              <a:chExt cx="231600" cy="834300"/>
            </a:xfrm>
          </p:grpSpPr>
          <p:sp>
            <p:nvSpPr>
              <p:cNvPr id="224" name="Shape 224"/>
              <p:cNvSpPr/>
              <p:nvPr/>
            </p:nvSpPr>
            <p:spPr>
              <a:xfrm flipH="1">
                <a:off x="5941651"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25" name="Shape 225"/>
              <p:cNvSpPr/>
              <p:nvPr/>
            </p:nvSpPr>
            <p:spPr>
              <a:xfrm flipH="1">
                <a:off x="5941651"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26" name="Shape 226"/>
              <p:cNvSpPr/>
              <p:nvPr/>
            </p:nvSpPr>
            <p:spPr>
              <a:xfrm flipH="1">
                <a:off x="5941651"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27" name="Shape 227"/>
              <p:cNvSpPr/>
              <p:nvPr/>
            </p:nvSpPr>
            <p:spPr>
              <a:xfrm flipH="1">
                <a:off x="5941651"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0" name="Shape 230"/>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1" name="Shape 23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2" name="Shape 232"/>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3" name="Shape 233"/>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34" name="Shape 234"/>
            <p:cNvGrpSpPr/>
            <p:nvPr/>
          </p:nvGrpSpPr>
          <p:grpSpPr>
            <a:xfrm>
              <a:off x="6684360" y="4309200"/>
              <a:ext cx="231600" cy="834300"/>
              <a:chOff x="6684360" y="4309200"/>
              <a:chExt cx="231600" cy="834300"/>
            </a:xfrm>
          </p:grpSpPr>
          <p:sp>
            <p:nvSpPr>
              <p:cNvPr id="235" name="Shape 235"/>
              <p:cNvSpPr/>
              <p:nvPr/>
            </p:nvSpPr>
            <p:spPr>
              <a:xfrm flipH="1">
                <a:off x="6684360"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6" name="Shape 236"/>
              <p:cNvSpPr/>
              <p:nvPr/>
            </p:nvSpPr>
            <p:spPr>
              <a:xfrm flipH="1">
                <a:off x="6684360"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7" name="Shape 237"/>
              <p:cNvSpPr/>
              <p:nvPr/>
            </p:nvSpPr>
            <p:spPr>
              <a:xfrm flipH="1">
                <a:off x="6684360"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38" name="Shape 238"/>
              <p:cNvSpPr/>
              <p:nvPr/>
            </p:nvSpPr>
            <p:spPr>
              <a:xfrm flipH="1">
                <a:off x="6684360"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39" name="Shape 239"/>
            <p:cNvGrpSpPr/>
            <p:nvPr/>
          </p:nvGrpSpPr>
          <p:grpSpPr>
            <a:xfrm>
              <a:off x="7055714" y="4518900"/>
              <a:ext cx="231600" cy="624600"/>
              <a:chOff x="7055714" y="4518900"/>
              <a:chExt cx="231600" cy="624600"/>
            </a:xfrm>
          </p:grpSpPr>
          <p:sp>
            <p:nvSpPr>
              <p:cNvPr id="240" name="Shape 240"/>
              <p:cNvSpPr/>
              <p:nvPr/>
            </p:nvSpPr>
            <p:spPr>
              <a:xfrm flipH="1">
                <a:off x="7055714"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1" name="Shape 241"/>
              <p:cNvSpPr/>
              <p:nvPr/>
            </p:nvSpPr>
            <p:spPr>
              <a:xfrm flipH="1">
                <a:off x="7055714"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2" name="Shape 242"/>
              <p:cNvSpPr/>
              <p:nvPr/>
            </p:nvSpPr>
            <p:spPr>
              <a:xfrm flipH="1">
                <a:off x="7055714"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5" name="Shape 245"/>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6" name="Shape 246"/>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7" name="Shape 247"/>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48" name="Shape 248"/>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49" name="Shape 249"/>
            <p:cNvGrpSpPr/>
            <p:nvPr/>
          </p:nvGrpSpPr>
          <p:grpSpPr>
            <a:xfrm>
              <a:off x="8169778" y="4309200"/>
              <a:ext cx="231600" cy="834300"/>
              <a:chOff x="8169778" y="4309200"/>
              <a:chExt cx="231600" cy="834300"/>
            </a:xfrm>
          </p:grpSpPr>
          <p:sp>
            <p:nvSpPr>
              <p:cNvPr id="250" name="Shape 250"/>
              <p:cNvSpPr/>
              <p:nvPr/>
            </p:nvSpPr>
            <p:spPr>
              <a:xfrm flipH="1">
                <a:off x="8169778"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1" name="Shape 251"/>
              <p:cNvSpPr/>
              <p:nvPr/>
            </p:nvSpPr>
            <p:spPr>
              <a:xfrm flipH="1">
                <a:off x="8169778"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2" name="Shape 252"/>
              <p:cNvSpPr/>
              <p:nvPr/>
            </p:nvSpPr>
            <p:spPr>
              <a:xfrm flipH="1">
                <a:off x="8169778"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3" name="Shape 253"/>
              <p:cNvSpPr/>
              <p:nvPr/>
            </p:nvSpPr>
            <p:spPr>
              <a:xfrm flipH="1">
                <a:off x="8169778"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54" name="Shape 254"/>
            <p:cNvGrpSpPr/>
            <p:nvPr/>
          </p:nvGrpSpPr>
          <p:grpSpPr>
            <a:xfrm>
              <a:off x="7427069" y="4309200"/>
              <a:ext cx="231600" cy="834300"/>
              <a:chOff x="7427069" y="4309200"/>
              <a:chExt cx="231600" cy="834300"/>
            </a:xfrm>
          </p:grpSpPr>
          <p:sp>
            <p:nvSpPr>
              <p:cNvPr id="255" name="Shape 255"/>
              <p:cNvSpPr/>
              <p:nvPr/>
            </p:nvSpPr>
            <p:spPr>
              <a:xfrm flipH="1">
                <a:off x="7427069"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6" name="Shape 256"/>
              <p:cNvSpPr/>
              <p:nvPr/>
            </p:nvSpPr>
            <p:spPr>
              <a:xfrm flipH="1">
                <a:off x="7427069"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7" name="Shape 257"/>
              <p:cNvSpPr/>
              <p:nvPr/>
            </p:nvSpPr>
            <p:spPr>
              <a:xfrm flipH="1">
                <a:off x="7427069"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58" name="Shape 258"/>
              <p:cNvSpPr/>
              <p:nvPr/>
            </p:nvSpPr>
            <p:spPr>
              <a:xfrm flipH="1">
                <a:off x="7427069"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59" name="Shape 259"/>
            <p:cNvGrpSpPr/>
            <p:nvPr/>
          </p:nvGrpSpPr>
          <p:grpSpPr>
            <a:xfrm>
              <a:off x="8541132" y="4518900"/>
              <a:ext cx="231600" cy="624600"/>
              <a:chOff x="8541132" y="4518900"/>
              <a:chExt cx="231600" cy="624600"/>
            </a:xfrm>
          </p:grpSpPr>
          <p:sp>
            <p:nvSpPr>
              <p:cNvPr id="260" name="Shape 260"/>
              <p:cNvSpPr/>
              <p:nvPr/>
            </p:nvSpPr>
            <p:spPr>
              <a:xfrm flipH="1">
                <a:off x="8541132"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61" name="Shape 261"/>
              <p:cNvSpPr/>
              <p:nvPr/>
            </p:nvSpPr>
            <p:spPr>
              <a:xfrm flipH="1">
                <a:off x="8541132"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62" name="Shape 262"/>
              <p:cNvSpPr/>
              <p:nvPr/>
            </p:nvSpPr>
            <p:spPr>
              <a:xfrm flipH="1">
                <a:off x="8541132"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263" name="Shape 263"/>
            <p:cNvGrpSpPr/>
            <p:nvPr/>
          </p:nvGrpSpPr>
          <p:grpSpPr>
            <a:xfrm>
              <a:off x="8912487" y="4309200"/>
              <a:ext cx="231600" cy="834300"/>
              <a:chOff x="8912487" y="4309200"/>
              <a:chExt cx="231600" cy="834300"/>
            </a:xfrm>
          </p:grpSpPr>
          <p:sp>
            <p:nvSpPr>
              <p:cNvPr id="264" name="Shape 264"/>
              <p:cNvSpPr/>
              <p:nvPr/>
            </p:nvSpPr>
            <p:spPr>
              <a:xfrm flipH="1">
                <a:off x="8912487" y="4728600"/>
                <a:ext cx="231600" cy="4149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65" name="Shape 265"/>
              <p:cNvSpPr/>
              <p:nvPr/>
            </p:nvSpPr>
            <p:spPr>
              <a:xfrm flipH="1">
                <a:off x="8912487" y="4309200"/>
                <a:ext cx="231600" cy="8343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66" name="Shape 266"/>
              <p:cNvSpPr/>
              <p:nvPr/>
            </p:nvSpPr>
            <p:spPr>
              <a:xfrm flipH="1">
                <a:off x="8912487" y="4518900"/>
                <a:ext cx="231600" cy="6246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267" name="Shape 267"/>
              <p:cNvSpPr/>
              <p:nvPr/>
            </p:nvSpPr>
            <p:spPr>
              <a:xfrm flipH="1">
                <a:off x="8912487" y="4938300"/>
                <a:ext cx="231600" cy="2052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sp>
        <p:nvSpPr>
          <p:cNvPr id="268" name="Shape 268"/>
          <p:cNvSpPr txBox="1">
            <a:spLocks noGrp="1"/>
          </p:cNvSpPr>
          <p:nvPr>
            <p:ph type="title"/>
          </p:nvPr>
        </p:nvSpPr>
        <p:spPr>
          <a:xfrm>
            <a:off x="1388625" y="772725"/>
            <a:ext cx="6366900" cy="1863300"/>
          </a:xfrm>
          <a:prstGeom prst="rect">
            <a:avLst/>
          </a:prstGeom>
        </p:spPr>
        <p:txBody>
          <a:bodyPr wrap="square" lIns="91425" tIns="91425" rIns="91425" bIns="91425" anchor="ctr" anchorCtr="0"/>
          <a:lstStyle>
            <a:lvl1pPr lvl="0" algn="ctr">
              <a:spcBef>
                <a:spcPts val="0"/>
              </a:spcBef>
              <a:buClr>
                <a:schemeClr val="lt1"/>
              </a:buClr>
              <a:buSzPct val="100000"/>
              <a:defRPr sz="8000">
                <a:solidFill>
                  <a:schemeClr val="lt1"/>
                </a:solidFill>
              </a:defRPr>
            </a:lvl1pPr>
            <a:lvl2pPr lvl="1" algn="ctr">
              <a:spcBef>
                <a:spcPts val="0"/>
              </a:spcBef>
              <a:buClr>
                <a:schemeClr val="lt1"/>
              </a:buClr>
              <a:buSzPct val="100000"/>
              <a:defRPr sz="8000">
                <a:solidFill>
                  <a:schemeClr val="lt1"/>
                </a:solidFill>
              </a:defRPr>
            </a:lvl2pPr>
            <a:lvl3pPr lvl="2" algn="ctr">
              <a:spcBef>
                <a:spcPts val="0"/>
              </a:spcBef>
              <a:buClr>
                <a:schemeClr val="lt1"/>
              </a:buClr>
              <a:buSzPct val="100000"/>
              <a:defRPr sz="8000">
                <a:solidFill>
                  <a:schemeClr val="lt1"/>
                </a:solidFill>
              </a:defRPr>
            </a:lvl3pPr>
            <a:lvl4pPr lvl="3" algn="ctr">
              <a:spcBef>
                <a:spcPts val="0"/>
              </a:spcBef>
              <a:buClr>
                <a:schemeClr val="lt1"/>
              </a:buClr>
              <a:buSzPct val="100000"/>
              <a:defRPr sz="8000">
                <a:solidFill>
                  <a:schemeClr val="lt1"/>
                </a:solidFill>
              </a:defRPr>
            </a:lvl4pPr>
            <a:lvl5pPr lvl="4" algn="ctr">
              <a:spcBef>
                <a:spcPts val="0"/>
              </a:spcBef>
              <a:buClr>
                <a:schemeClr val="lt1"/>
              </a:buClr>
              <a:buSzPct val="100000"/>
              <a:defRPr sz="8000">
                <a:solidFill>
                  <a:schemeClr val="lt1"/>
                </a:solidFill>
              </a:defRPr>
            </a:lvl5pPr>
            <a:lvl6pPr lvl="5" algn="ctr">
              <a:spcBef>
                <a:spcPts val="0"/>
              </a:spcBef>
              <a:buClr>
                <a:schemeClr val="lt1"/>
              </a:buClr>
              <a:buSzPct val="100000"/>
              <a:defRPr sz="8000">
                <a:solidFill>
                  <a:schemeClr val="lt1"/>
                </a:solidFill>
              </a:defRPr>
            </a:lvl6pPr>
            <a:lvl7pPr lvl="6" algn="ctr">
              <a:spcBef>
                <a:spcPts val="0"/>
              </a:spcBef>
              <a:buClr>
                <a:schemeClr val="lt1"/>
              </a:buClr>
              <a:buSzPct val="100000"/>
              <a:defRPr sz="8000">
                <a:solidFill>
                  <a:schemeClr val="lt1"/>
                </a:solidFill>
              </a:defRPr>
            </a:lvl7pPr>
            <a:lvl8pPr lvl="7" algn="ctr">
              <a:spcBef>
                <a:spcPts val="0"/>
              </a:spcBef>
              <a:buClr>
                <a:schemeClr val="lt1"/>
              </a:buClr>
              <a:buSzPct val="100000"/>
              <a:defRPr sz="8000">
                <a:solidFill>
                  <a:schemeClr val="lt1"/>
                </a:solidFill>
              </a:defRPr>
            </a:lvl8pPr>
            <a:lvl9pPr lvl="8" algn="ctr">
              <a:spcBef>
                <a:spcPts val="0"/>
              </a:spcBef>
              <a:buClr>
                <a:schemeClr val="lt1"/>
              </a:buClr>
              <a:buSzPct val="100000"/>
              <a:defRPr sz="8000">
                <a:solidFill>
                  <a:schemeClr val="lt1"/>
                </a:solidFill>
              </a:defRPr>
            </a:lvl9pPr>
          </a:lstStyle>
          <a:p>
            <a:endParaRPr/>
          </a:p>
        </p:txBody>
      </p:sp>
      <p:sp>
        <p:nvSpPr>
          <p:cNvPr id="269" name="Shape 269"/>
          <p:cNvSpPr txBox="1">
            <a:spLocks noGrp="1"/>
          </p:cNvSpPr>
          <p:nvPr>
            <p:ph type="body" idx="1"/>
          </p:nvPr>
        </p:nvSpPr>
        <p:spPr>
          <a:xfrm>
            <a:off x="1388625" y="2712300"/>
            <a:ext cx="6366900" cy="1111200"/>
          </a:xfrm>
          <a:prstGeom prst="rect">
            <a:avLst/>
          </a:prstGeom>
        </p:spPr>
        <p:txBody>
          <a:bodyPr wrap="square"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270" name="Shape 270"/>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1"/>
        <p:cNvGrpSpPr/>
        <p:nvPr/>
      </p:nvGrpSpPr>
      <p:grpSpPr>
        <a:xfrm>
          <a:off x="0" y="0"/>
          <a:ext cx="0" cy="0"/>
          <a:chOff x="0" y="0"/>
          <a:chExt cx="0" cy="0"/>
        </a:xfrm>
      </p:grpSpPr>
      <p:sp>
        <p:nvSpPr>
          <p:cNvPr id="272" name="Shape 272"/>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146768" y="3405"/>
            <a:ext cx="1233214" cy="1384535"/>
            <a:chOff x="146768" y="3405"/>
            <a:chExt cx="1233214" cy="1384535"/>
          </a:xfrm>
        </p:grpSpPr>
        <p:grpSp>
          <p:nvGrpSpPr>
            <p:cNvPr id="51" name="Shape 51"/>
            <p:cNvGrpSpPr/>
            <p:nvPr/>
          </p:nvGrpSpPr>
          <p:grpSpPr>
            <a:xfrm>
              <a:off x="1063183" y="3405"/>
              <a:ext cx="316800" cy="688512"/>
              <a:chOff x="1063183" y="3405"/>
              <a:chExt cx="316800" cy="688512"/>
            </a:xfrm>
          </p:grpSpPr>
          <p:sp>
            <p:nvSpPr>
              <p:cNvPr id="52" name="Shape 52"/>
              <p:cNvSpPr/>
              <p:nvPr/>
            </p:nvSpPr>
            <p:spPr>
              <a:xfrm rot="10800000">
                <a:off x="1063183" y="3418"/>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53" name="Shape 53"/>
              <p:cNvSpPr/>
              <p:nvPr/>
            </p:nvSpPr>
            <p:spPr>
              <a:xfrm rot="10800000">
                <a:off x="1063183" y="3405"/>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54" name="Shape 54"/>
            <p:cNvGrpSpPr/>
            <p:nvPr/>
          </p:nvGrpSpPr>
          <p:grpSpPr>
            <a:xfrm>
              <a:off x="604975" y="3405"/>
              <a:ext cx="316800" cy="1036523"/>
              <a:chOff x="604975" y="3405"/>
              <a:chExt cx="316800" cy="1036523"/>
            </a:xfrm>
          </p:grpSpPr>
          <p:sp>
            <p:nvSpPr>
              <p:cNvPr id="55" name="Shape 55"/>
              <p:cNvSpPr/>
              <p:nvPr/>
            </p:nvSpPr>
            <p:spPr>
              <a:xfrm rot="10800000">
                <a:off x="604975" y="3418"/>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56" name="Shape 56"/>
              <p:cNvSpPr/>
              <p:nvPr/>
            </p:nvSpPr>
            <p:spPr>
              <a:xfrm rot="10800000">
                <a:off x="604975" y="3429"/>
                <a:ext cx="316800" cy="1036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57" name="Shape 57"/>
              <p:cNvSpPr/>
              <p:nvPr/>
            </p:nvSpPr>
            <p:spPr>
              <a:xfrm rot="10800000">
                <a:off x="604975" y="3405"/>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58" name="Shape 58"/>
            <p:cNvGrpSpPr/>
            <p:nvPr/>
          </p:nvGrpSpPr>
          <p:grpSpPr>
            <a:xfrm>
              <a:off x="146768" y="3405"/>
              <a:ext cx="316800" cy="1384535"/>
              <a:chOff x="146768" y="3405"/>
              <a:chExt cx="316800" cy="1384535"/>
            </a:xfrm>
          </p:grpSpPr>
          <p:sp>
            <p:nvSpPr>
              <p:cNvPr id="59" name="Shape 59"/>
              <p:cNvSpPr/>
              <p:nvPr/>
            </p:nvSpPr>
            <p:spPr>
              <a:xfrm rot="10800000">
                <a:off x="146768" y="3418"/>
                <a:ext cx="316800" cy="688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60" name="Shape 60"/>
              <p:cNvSpPr/>
              <p:nvPr/>
            </p:nvSpPr>
            <p:spPr>
              <a:xfrm rot="10800000">
                <a:off x="146768" y="3441"/>
                <a:ext cx="316800" cy="1384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61" name="Shape 61"/>
              <p:cNvSpPr/>
              <p:nvPr/>
            </p:nvSpPr>
            <p:spPr>
              <a:xfrm rot="10800000">
                <a:off x="146768" y="3429"/>
                <a:ext cx="316800" cy="1036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62" name="Shape 62"/>
              <p:cNvSpPr/>
              <p:nvPr/>
            </p:nvSpPr>
            <p:spPr>
              <a:xfrm rot="10800000">
                <a:off x="146768" y="3405"/>
                <a:ext cx="316800" cy="340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grpSp>
        <p:nvGrpSpPr>
          <p:cNvPr id="63" name="Shape 63"/>
          <p:cNvGrpSpPr/>
          <p:nvPr/>
        </p:nvGrpSpPr>
        <p:grpSpPr>
          <a:xfrm>
            <a:off x="6775083" y="2904008"/>
            <a:ext cx="2186147" cy="2239500"/>
            <a:chOff x="6775083" y="2904008"/>
            <a:chExt cx="2186147" cy="2239500"/>
          </a:xfrm>
        </p:grpSpPr>
        <p:grpSp>
          <p:nvGrpSpPr>
            <p:cNvPr id="64" name="Shape 64"/>
            <p:cNvGrpSpPr/>
            <p:nvPr/>
          </p:nvGrpSpPr>
          <p:grpSpPr>
            <a:xfrm>
              <a:off x="6775083" y="4253708"/>
              <a:ext cx="409500" cy="889800"/>
              <a:chOff x="6775083" y="4253708"/>
              <a:chExt cx="409500" cy="889800"/>
            </a:xfrm>
          </p:grpSpPr>
          <p:sp>
            <p:nvSpPr>
              <p:cNvPr id="65" name="Shape 65"/>
              <p:cNvSpPr/>
              <p:nvPr/>
            </p:nvSpPr>
            <p:spPr>
              <a:xfrm>
                <a:off x="6775083"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66" name="Shape 66"/>
              <p:cNvSpPr/>
              <p:nvPr/>
            </p:nvSpPr>
            <p:spPr>
              <a:xfrm>
                <a:off x="6775083"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69" name="Shape 69"/>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0" name="Shape 70"/>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71" name="Shape 71"/>
            <p:cNvGrpSpPr/>
            <p:nvPr/>
          </p:nvGrpSpPr>
          <p:grpSpPr>
            <a:xfrm>
              <a:off x="7959515" y="3354008"/>
              <a:ext cx="409500" cy="1789500"/>
              <a:chOff x="7959515" y="3354008"/>
              <a:chExt cx="409500" cy="1789500"/>
            </a:xfrm>
          </p:grpSpPr>
          <p:sp>
            <p:nvSpPr>
              <p:cNvPr id="72" name="Shape 72"/>
              <p:cNvSpPr/>
              <p:nvPr/>
            </p:nvSpPr>
            <p:spPr>
              <a:xfrm>
                <a:off x="7959515"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3" name="Shape 73"/>
              <p:cNvSpPr/>
              <p:nvPr/>
            </p:nvSpPr>
            <p:spPr>
              <a:xfrm>
                <a:off x="7959515" y="3354008"/>
                <a:ext cx="409500" cy="178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4" name="Shape 74"/>
              <p:cNvSpPr/>
              <p:nvPr/>
            </p:nvSpPr>
            <p:spPr>
              <a:xfrm>
                <a:off x="7959515"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5" name="Shape 75"/>
              <p:cNvSpPr/>
              <p:nvPr/>
            </p:nvSpPr>
            <p:spPr>
              <a:xfrm>
                <a:off x="7959515"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8" name="Shape 78"/>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79" name="Shape 79"/>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80" name="Shape 80"/>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81" name="Shape 81"/>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sp>
        <p:nvSpPr>
          <p:cNvPr id="82" name="Shape 82"/>
          <p:cNvSpPr txBox="1">
            <a:spLocks noGrp="1"/>
          </p:cNvSpPr>
          <p:nvPr>
            <p:ph type="title"/>
          </p:nvPr>
        </p:nvSpPr>
        <p:spPr>
          <a:xfrm>
            <a:off x="824000" y="1613825"/>
            <a:ext cx="5857800" cy="1872900"/>
          </a:xfrm>
          <a:prstGeom prst="rect">
            <a:avLst/>
          </a:prstGeom>
        </p:spPr>
        <p:txBody>
          <a:bodyPr wrap="square" lIns="91425" tIns="91425" rIns="91425" bIns="91425" anchor="ctr"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83" name="Shape 83"/>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4"/>
        <p:cNvGrpSpPr/>
        <p:nvPr/>
      </p:nvGrpSpPr>
      <p:grpSpPr>
        <a:xfrm>
          <a:off x="0" y="0"/>
          <a:ext cx="0" cy="0"/>
          <a:chOff x="0" y="0"/>
          <a:chExt cx="0" cy="0"/>
        </a:xfrm>
      </p:grpSpPr>
      <p:grpSp>
        <p:nvGrpSpPr>
          <p:cNvPr id="85" name="Shape 85"/>
          <p:cNvGrpSpPr/>
          <p:nvPr/>
        </p:nvGrpSpPr>
        <p:grpSpPr>
          <a:xfrm>
            <a:off x="625965" y="299376"/>
            <a:ext cx="999311" cy="999311"/>
            <a:chOff x="348199" y="179450"/>
            <a:chExt cx="1116300" cy="1116300"/>
          </a:xfrm>
        </p:grpSpPr>
        <p:sp>
          <p:nvSpPr>
            <p:cNvPr id="86" name="Shape 86"/>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87" name="Shape 8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88" name="Shape 88"/>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9" name="Shape 89"/>
          <p:cNvSpPr txBox="1">
            <a:spLocks noGrp="1"/>
          </p:cNvSpPr>
          <p:nvPr>
            <p:ph type="body" idx="1"/>
          </p:nvPr>
        </p:nvSpPr>
        <p:spPr>
          <a:xfrm>
            <a:off x="1303800" y="1990050"/>
            <a:ext cx="7030500" cy="2541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0" name="Shape 90"/>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91"/>
        <p:cNvGrpSpPr/>
        <p:nvPr/>
      </p:nvGrpSpPr>
      <p:grpSpPr>
        <a:xfrm>
          <a:off x="0" y="0"/>
          <a:ext cx="0" cy="0"/>
          <a:chOff x="0" y="0"/>
          <a:chExt cx="0" cy="0"/>
        </a:xfrm>
      </p:grpSpPr>
      <p:grpSp>
        <p:nvGrpSpPr>
          <p:cNvPr id="92" name="Shape 92"/>
          <p:cNvGrpSpPr/>
          <p:nvPr/>
        </p:nvGrpSpPr>
        <p:grpSpPr>
          <a:xfrm>
            <a:off x="625965" y="299376"/>
            <a:ext cx="999311" cy="999311"/>
            <a:chOff x="348199" y="179450"/>
            <a:chExt cx="1116300" cy="1116300"/>
          </a:xfrm>
        </p:grpSpPr>
        <p:sp>
          <p:nvSpPr>
            <p:cNvPr id="93" name="Shape 93"/>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94" name="Shape 9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95" name="Shape 95"/>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6" name="Shape 96"/>
          <p:cNvSpPr txBox="1">
            <a:spLocks noGrp="1"/>
          </p:cNvSpPr>
          <p:nvPr>
            <p:ph type="body" idx="1"/>
          </p:nvPr>
        </p:nvSpPr>
        <p:spPr>
          <a:xfrm>
            <a:off x="1303800" y="1990050"/>
            <a:ext cx="3430500" cy="2541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7" name="Shape 97"/>
          <p:cNvSpPr txBox="1">
            <a:spLocks noGrp="1"/>
          </p:cNvSpPr>
          <p:nvPr>
            <p:ph type="body" idx="2"/>
          </p:nvPr>
        </p:nvSpPr>
        <p:spPr>
          <a:xfrm>
            <a:off x="4903650" y="1990050"/>
            <a:ext cx="3430500" cy="2541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8" name="Shape 98"/>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9"/>
        <p:cNvGrpSpPr/>
        <p:nvPr/>
      </p:nvGrpSpPr>
      <p:grpSpPr>
        <a:xfrm>
          <a:off x="0" y="0"/>
          <a:ext cx="0" cy="0"/>
          <a:chOff x="0" y="0"/>
          <a:chExt cx="0" cy="0"/>
        </a:xfrm>
      </p:grpSpPr>
      <p:grpSp>
        <p:nvGrpSpPr>
          <p:cNvPr id="100" name="Shape 100"/>
          <p:cNvGrpSpPr/>
          <p:nvPr/>
        </p:nvGrpSpPr>
        <p:grpSpPr>
          <a:xfrm>
            <a:off x="625965" y="299376"/>
            <a:ext cx="999311" cy="999311"/>
            <a:chOff x="348199" y="179450"/>
            <a:chExt cx="1116300" cy="1116300"/>
          </a:xfrm>
        </p:grpSpPr>
        <p:sp>
          <p:nvSpPr>
            <p:cNvPr id="101" name="Shape 101"/>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102" name="Shape 102"/>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103" name="Shape 103"/>
          <p:cNvSpPr txBox="1">
            <a:spLocks noGrp="1"/>
          </p:cNvSpPr>
          <p:nvPr>
            <p:ph type="title"/>
          </p:nvPr>
        </p:nvSpPr>
        <p:spPr>
          <a:xfrm>
            <a:off x="1303800" y="598575"/>
            <a:ext cx="7030500" cy="999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04" name="Shape 104"/>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05"/>
        <p:cNvGrpSpPr/>
        <p:nvPr/>
      </p:nvGrpSpPr>
      <p:grpSpPr>
        <a:xfrm>
          <a:off x="0" y="0"/>
          <a:ext cx="0" cy="0"/>
          <a:chOff x="0" y="0"/>
          <a:chExt cx="0" cy="0"/>
        </a:xfrm>
      </p:grpSpPr>
      <p:grpSp>
        <p:nvGrpSpPr>
          <p:cNvPr id="106" name="Shape 106"/>
          <p:cNvGrpSpPr/>
          <p:nvPr/>
        </p:nvGrpSpPr>
        <p:grpSpPr>
          <a:xfrm>
            <a:off x="625965" y="299376"/>
            <a:ext cx="999311" cy="999311"/>
            <a:chOff x="348199" y="179450"/>
            <a:chExt cx="1116300" cy="1116300"/>
          </a:xfrm>
        </p:grpSpPr>
        <p:sp>
          <p:nvSpPr>
            <p:cNvPr id="107" name="Shape 107"/>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108" name="Shape 10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109" name="Shape 109"/>
          <p:cNvSpPr txBox="1">
            <a:spLocks noGrp="1"/>
          </p:cNvSpPr>
          <p:nvPr>
            <p:ph type="title"/>
          </p:nvPr>
        </p:nvSpPr>
        <p:spPr>
          <a:xfrm>
            <a:off x="1303800" y="598575"/>
            <a:ext cx="3312000" cy="159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10" name="Shape 110"/>
          <p:cNvSpPr txBox="1">
            <a:spLocks noGrp="1"/>
          </p:cNvSpPr>
          <p:nvPr>
            <p:ph type="body" idx="1"/>
          </p:nvPr>
        </p:nvSpPr>
        <p:spPr>
          <a:xfrm>
            <a:off x="1303800" y="2309675"/>
            <a:ext cx="3312000" cy="2221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11" name="Shape 111"/>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1"/>
        </a:solidFill>
        <a:effectLst/>
      </p:bgPr>
    </p:bg>
    <p:spTree>
      <p:nvGrpSpPr>
        <p:cNvPr id="1" name="Shape 112"/>
        <p:cNvGrpSpPr/>
        <p:nvPr/>
      </p:nvGrpSpPr>
      <p:grpSpPr>
        <a:xfrm>
          <a:off x="0" y="0"/>
          <a:ext cx="0" cy="0"/>
          <a:chOff x="0" y="0"/>
          <a:chExt cx="0" cy="0"/>
        </a:xfrm>
      </p:grpSpPr>
      <p:grpSp>
        <p:nvGrpSpPr>
          <p:cNvPr id="113" name="Shape 113"/>
          <p:cNvGrpSpPr/>
          <p:nvPr/>
        </p:nvGrpSpPr>
        <p:grpSpPr>
          <a:xfrm>
            <a:off x="6866714" y="1306"/>
            <a:ext cx="2267450" cy="2601689"/>
            <a:chOff x="6790514" y="1306"/>
            <a:chExt cx="2267450" cy="2601689"/>
          </a:xfrm>
        </p:grpSpPr>
        <p:grpSp>
          <p:nvGrpSpPr>
            <p:cNvPr id="114" name="Shape 114"/>
            <p:cNvGrpSpPr/>
            <p:nvPr/>
          </p:nvGrpSpPr>
          <p:grpSpPr>
            <a:xfrm>
              <a:off x="7067464" y="1306"/>
              <a:ext cx="1990500" cy="1990200"/>
              <a:chOff x="7067464" y="1306"/>
              <a:chExt cx="1990500" cy="1990200"/>
            </a:xfrm>
          </p:grpSpPr>
          <p:sp>
            <p:nvSpPr>
              <p:cNvPr id="115" name="Shape 115"/>
              <p:cNvSpPr/>
              <p:nvPr/>
            </p:nvSpPr>
            <p:spPr>
              <a:xfrm rot="-8648551">
                <a:off x="7594312" y="527720"/>
                <a:ext cx="937226" cy="937226"/>
              </a:xfrm>
              <a:prstGeom prst="ellipse">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16" name="Shape 116"/>
              <p:cNvSpPr/>
              <p:nvPr/>
            </p:nvSpPr>
            <p:spPr>
              <a:xfrm rot="-8648551">
                <a:off x="7594312" y="527720"/>
                <a:ext cx="937226" cy="937226"/>
              </a:xfrm>
              <a:prstGeom prst="pie">
                <a:avLst>
                  <a:gd name="adj1" fmla="val 19376841"/>
                  <a:gd name="adj2" fmla="val 12313574"/>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17" name="Shape 117"/>
              <p:cNvSpPr/>
              <p:nvPr/>
            </p:nvSpPr>
            <p:spPr>
              <a:xfrm rot="-8649154">
                <a:off x="7349891" y="283704"/>
                <a:ext cx="1425647" cy="1425403"/>
              </a:xfrm>
              <a:prstGeom prst="ellipse">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18" name="Shape 118"/>
            <p:cNvGrpSpPr/>
            <p:nvPr/>
          </p:nvGrpSpPr>
          <p:grpSpPr>
            <a:xfrm>
              <a:off x="8207125" y="1807996"/>
              <a:ext cx="795000" cy="795000"/>
              <a:chOff x="8207125" y="1807996"/>
              <a:chExt cx="795000" cy="795000"/>
            </a:xfrm>
          </p:grpSpPr>
          <p:sp>
            <p:nvSpPr>
              <p:cNvPr id="119" name="Shape 119"/>
              <p:cNvSpPr/>
              <p:nvPr/>
            </p:nvSpPr>
            <p:spPr>
              <a:xfrm rot="2152054">
                <a:off x="8319942" y="1920812"/>
                <a:ext cx="569367" cy="569367"/>
              </a:xfrm>
              <a:prstGeom prst="ellipse">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20" name="Shape 120"/>
              <p:cNvSpPr/>
              <p:nvPr/>
            </p:nvSpPr>
            <p:spPr>
              <a:xfrm rot="2150259">
                <a:off x="8408217" y="2008609"/>
                <a:ext cx="393003" cy="393003"/>
              </a:xfrm>
              <a:prstGeom prst="ellipse">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21" name="Shape 121"/>
              <p:cNvSpPr/>
              <p:nvPr/>
            </p:nvSpPr>
            <p:spPr>
              <a:xfrm rot="2150259">
                <a:off x="8408217" y="2008609"/>
                <a:ext cx="393003" cy="393003"/>
              </a:xfrm>
              <a:prstGeom prst="pie">
                <a:avLst>
                  <a:gd name="adj1" fmla="val 5699893"/>
                  <a:gd name="adj2" fmla="val 12313574"/>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nvGrpSpPr>
            <p:cNvPr id="122" name="Shape 122"/>
            <p:cNvGrpSpPr/>
            <p:nvPr/>
          </p:nvGrpSpPr>
          <p:grpSpPr>
            <a:xfrm>
              <a:off x="6790514" y="118856"/>
              <a:ext cx="548700" cy="548700"/>
              <a:chOff x="6790514" y="118856"/>
              <a:chExt cx="548700" cy="548700"/>
            </a:xfrm>
          </p:grpSpPr>
          <p:sp>
            <p:nvSpPr>
              <p:cNvPr id="123" name="Shape 123"/>
              <p:cNvSpPr/>
              <p:nvPr/>
            </p:nvSpPr>
            <p:spPr>
              <a:xfrm rot="2150259">
                <a:off x="6868362" y="196704"/>
                <a:ext cx="393003" cy="393003"/>
              </a:xfrm>
              <a:prstGeom prst="ellipse">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sp>
            <p:nvSpPr>
              <p:cNvPr id="124" name="Shape 124"/>
              <p:cNvSpPr/>
              <p:nvPr/>
            </p:nvSpPr>
            <p:spPr>
              <a:xfrm rot="2150259">
                <a:off x="6868362" y="196704"/>
                <a:ext cx="393003" cy="393003"/>
              </a:xfrm>
              <a:prstGeom prst="pie">
                <a:avLst>
                  <a:gd name="adj1" fmla="val 5699893"/>
                  <a:gd name="adj2" fmla="val 12313574"/>
                </a:avLst>
              </a:prstGeom>
              <a:solidFill>
                <a:schemeClr val="lt1">
                  <a:alpha val="9020"/>
                </a:schemeClr>
              </a:solidFill>
              <a:ln>
                <a:noFill/>
              </a:ln>
            </p:spPr>
            <p:txBody>
              <a:bodyPr wrap="square" lIns="91425" tIns="91425" rIns="91425" bIns="91425" anchor="ctr" anchorCtr="0">
                <a:noAutofit/>
              </a:bodyPr>
              <a:lstStyle/>
              <a:p>
                <a:pPr lvl="0">
                  <a:spcBef>
                    <a:spcPts val="0"/>
                  </a:spcBef>
                  <a:buNone/>
                </a:pPr>
                <a:endParaRPr/>
              </a:p>
            </p:txBody>
          </p:sp>
        </p:grpSp>
      </p:grpSp>
      <p:sp>
        <p:nvSpPr>
          <p:cNvPr id="125" name="Shape 125"/>
          <p:cNvSpPr txBox="1">
            <a:spLocks noGrp="1"/>
          </p:cNvSpPr>
          <p:nvPr>
            <p:ph type="title"/>
          </p:nvPr>
        </p:nvSpPr>
        <p:spPr>
          <a:xfrm>
            <a:off x="824000" y="763600"/>
            <a:ext cx="5857800" cy="3573300"/>
          </a:xfrm>
          <a:prstGeom prst="rect">
            <a:avLst/>
          </a:prstGeom>
        </p:spPr>
        <p:txBody>
          <a:bodyPr wrap="square" lIns="91425" tIns="91425" rIns="91425" bIns="91425" anchor="ctr"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126" name="Shape 126"/>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27"/>
        <p:cNvGrpSpPr/>
        <p:nvPr/>
      </p:nvGrpSpPr>
      <p:grpSpPr>
        <a:xfrm>
          <a:off x="0" y="0"/>
          <a:ext cx="0" cy="0"/>
          <a:chOff x="0" y="0"/>
          <a:chExt cx="0" cy="0"/>
        </a:xfrm>
      </p:grpSpPr>
      <p:grpSp>
        <p:nvGrpSpPr>
          <p:cNvPr id="128" name="Shape 128"/>
          <p:cNvGrpSpPr/>
          <p:nvPr/>
        </p:nvGrpSpPr>
        <p:grpSpPr>
          <a:xfrm>
            <a:off x="625965" y="299376"/>
            <a:ext cx="999311" cy="999311"/>
            <a:chOff x="348199" y="179450"/>
            <a:chExt cx="1116300" cy="1116300"/>
          </a:xfrm>
        </p:grpSpPr>
        <p:sp>
          <p:nvSpPr>
            <p:cNvPr id="129" name="Shape 129"/>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130" name="Shape 13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131" name="Shape 131"/>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32" name="Shape 132"/>
          <p:cNvSpPr txBox="1">
            <a:spLocks noGrp="1"/>
          </p:cNvSpPr>
          <p:nvPr>
            <p:ph type="subTitle" idx="1"/>
          </p:nvPr>
        </p:nvSpPr>
        <p:spPr>
          <a:xfrm>
            <a:off x="1303800" y="2743202"/>
            <a:ext cx="3430500" cy="7260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a:endParaRPr/>
          </a:p>
        </p:txBody>
      </p:sp>
      <p:sp>
        <p:nvSpPr>
          <p:cNvPr id="133" name="Shape 133"/>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med" len="med"/>
            <a:tailEnd type="none" w="med" len="med"/>
          </a:ln>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34" name="Shape 134"/>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135"/>
        <p:cNvGrpSpPr/>
        <p:nvPr/>
      </p:nvGrpSpPr>
      <p:grpSpPr>
        <a:xfrm>
          <a:off x="0" y="0"/>
          <a:ext cx="0" cy="0"/>
          <a:chOff x="0" y="0"/>
          <a:chExt cx="0" cy="0"/>
        </a:xfrm>
      </p:grpSpPr>
      <p:grpSp>
        <p:nvGrpSpPr>
          <p:cNvPr id="136" name="Shape 136"/>
          <p:cNvGrpSpPr/>
          <p:nvPr/>
        </p:nvGrpSpPr>
        <p:grpSpPr>
          <a:xfrm>
            <a:off x="713372" y="3847118"/>
            <a:ext cx="825392" cy="825392"/>
            <a:chOff x="348199" y="179450"/>
            <a:chExt cx="1116300" cy="1116300"/>
          </a:xfrm>
        </p:grpSpPr>
        <p:sp>
          <p:nvSpPr>
            <p:cNvPr id="137" name="Shape 137"/>
            <p:cNvSpPr/>
            <p:nvPr/>
          </p:nvSpPr>
          <p:spPr>
            <a:xfrm rot="-5400000">
              <a:off x="574556" y="405787"/>
              <a:ext cx="663600" cy="663599"/>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sp>
          <p:nvSpPr>
            <p:cNvPr id="138" name="Shape 13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wrap="square" lIns="91425" tIns="91425" rIns="91425" bIns="91425" anchor="ctr" anchorCtr="0">
              <a:noAutofit/>
            </a:bodyPr>
            <a:lstStyle/>
            <a:p>
              <a:pPr lvl="0">
                <a:spcBef>
                  <a:spcPts val="0"/>
                </a:spcBef>
                <a:buNone/>
              </a:pPr>
              <a:endParaRPr/>
            </a:p>
          </p:txBody>
        </p:sp>
      </p:grpSp>
      <p:sp>
        <p:nvSpPr>
          <p:cNvPr id="139" name="Shape 139"/>
          <p:cNvSpPr txBox="1">
            <a:spLocks noGrp="1"/>
          </p:cNvSpPr>
          <p:nvPr>
            <p:ph type="body" idx="1"/>
          </p:nvPr>
        </p:nvSpPr>
        <p:spPr>
          <a:xfrm>
            <a:off x="1303800" y="4138975"/>
            <a:ext cx="5843100" cy="534900"/>
          </a:xfrm>
          <a:prstGeom prst="rect">
            <a:avLst/>
          </a:prstGeom>
        </p:spPr>
        <p:txBody>
          <a:bodyPr wrap="square" lIns="91425" tIns="91425" rIns="91425" bIns="91425" anchor="t" anchorCtr="0"/>
          <a:lstStyle>
            <a:lvl1pPr lvl="0">
              <a:lnSpc>
                <a:spcPct val="100000"/>
              </a:lnSpc>
              <a:spcBef>
                <a:spcPts val="0"/>
              </a:spcBef>
              <a:spcAft>
                <a:spcPts val="0"/>
              </a:spcAft>
              <a:buNone/>
              <a:defRPr/>
            </a:lvl1pPr>
          </a:lstStyle>
          <a:p>
            <a:endParaRPr/>
          </a:p>
        </p:txBody>
      </p:sp>
      <p:sp>
        <p:nvSpPr>
          <p:cNvPr id="140" name="Shape 140"/>
          <p:cNvSpPr txBox="1">
            <a:spLocks noGrp="1"/>
          </p:cNvSpPr>
          <p:nvPr>
            <p:ph type="sldNum" idx="12"/>
          </p:nvPr>
        </p:nvSpPr>
        <p:spPr>
          <a:xfrm>
            <a:off x="8451046" y="4736975"/>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2"/>
              </a:buClr>
              <a:buSzPct val="100000"/>
              <a:buFont typeface="Maven Pro"/>
              <a:buNone/>
              <a:defRPr sz="2800" b="1">
                <a:solidFill>
                  <a:schemeClr val="dk2"/>
                </a:solidFill>
                <a:latin typeface="Maven Pro"/>
                <a:ea typeface="Maven Pro"/>
                <a:cs typeface="Maven Pro"/>
                <a:sym typeface="Maven Pro"/>
              </a:defRPr>
            </a:lvl1pPr>
            <a:lvl2pPr lvl="1">
              <a:spcBef>
                <a:spcPts val="0"/>
              </a:spcBef>
              <a:buClr>
                <a:schemeClr val="dk2"/>
              </a:buClr>
              <a:buSzPct val="100000"/>
              <a:buFont typeface="Maven Pro"/>
              <a:buNone/>
              <a:defRPr sz="2800" b="1">
                <a:solidFill>
                  <a:schemeClr val="dk2"/>
                </a:solidFill>
                <a:latin typeface="Maven Pro"/>
                <a:ea typeface="Maven Pro"/>
                <a:cs typeface="Maven Pro"/>
                <a:sym typeface="Maven Pro"/>
              </a:defRPr>
            </a:lvl2pPr>
            <a:lvl3pPr lvl="2">
              <a:spcBef>
                <a:spcPts val="0"/>
              </a:spcBef>
              <a:buClr>
                <a:schemeClr val="dk2"/>
              </a:buClr>
              <a:buSzPct val="100000"/>
              <a:buFont typeface="Maven Pro"/>
              <a:buNone/>
              <a:defRPr sz="2800" b="1">
                <a:solidFill>
                  <a:schemeClr val="dk2"/>
                </a:solidFill>
                <a:latin typeface="Maven Pro"/>
                <a:ea typeface="Maven Pro"/>
                <a:cs typeface="Maven Pro"/>
                <a:sym typeface="Maven Pro"/>
              </a:defRPr>
            </a:lvl3pPr>
            <a:lvl4pPr lvl="3">
              <a:spcBef>
                <a:spcPts val="0"/>
              </a:spcBef>
              <a:buClr>
                <a:schemeClr val="dk2"/>
              </a:buClr>
              <a:buSzPct val="100000"/>
              <a:buFont typeface="Maven Pro"/>
              <a:buNone/>
              <a:defRPr sz="2800" b="1">
                <a:solidFill>
                  <a:schemeClr val="dk2"/>
                </a:solidFill>
                <a:latin typeface="Maven Pro"/>
                <a:ea typeface="Maven Pro"/>
                <a:cs typeface="Maven Pro"/>
                <a:sym typeface="Maven Pro"/>
              </a:defRPr>
            </a:lvl4pPr>
            <a:lvl5pPr lvl="4">
              <a:spcBef>
                <a:spcPts val="0"/>
              </a:spcBef>
              <a:buClr>
                <a:schemeClr val="dk2"/>
              </a:buClr>
              <a:buSzPct val="100000"/>
              <a:buFont typeface="Maven Pro"/>
              <a:buNone/>
              <a:defRPr sz="2800" b="1">
                <a:solidFill>
                  <a:schemeClr val="dk2"/>
                </a:solidFill>
                <a:latin typeface="Maven Pro"/>
                <a:ea typeface="Maven Pro"/>
                <a:cs typeface="Maven Pro"/>
                <a:sym typeface="Maven Pro"/>
              </a:defRPr>
            </a:lvl5pPr>
            <a:lvl6pPr lvl="5">
              <a:spcBef>
                <a:spcPts val="0"/>
              </a:spcBef>
              <a:buClr>
                <a:schemeClr val="dk2"/>
              </a:buClr>
              <a:buSzPct val="100000"/>
              <a:buFont typeface="Maven Pro"/>
              <a:buNone/>
              <a:defRPr sz="2800" b="1">
                <a:solidFill>
                  <a:schemeClr val="dk2"/>
                </a:solidFill>
                <a:latin typeface="Maven Pro"/>
                <a:ea typeface="Maven Pro"/>
                <a:cs typeface="Maven Pro"/>
                <a:sym typeface="Maven Pro"/>
              </a:defRPr>
            </a:lvl6pPr>
            <a:lvl7pPr lvl="6">
              <a:spcBef>
                <a:spcPts val="0"/>
              </a:spcBef>
              <a:buClr>
                <a:schemeClr val="dk2"/>
              </a:buClr>
              <a:buSzPct val="100000"/>
              <a:buFont typeface="Maven Pro"/>
              <a:buNone/>
              <a:defRPr sz="2800" b="1">
                <a:solidFill>
                  <a:schemeClr val="dk2"/>
                </a:solidFill>
                <a:latin typeface="Maven Pro"/>
                <a:ea typeface="Maven Pro"/>
                <a:cs typeface="Maven Pro"/>
                <a:sym typeface="Maven Pro"/>
              </a:defRPr>
            </a:lvl7pPr>
            <a:lvl8pPr lvl="7">
              <a:spcBef>
                <a:spcPts val="0"/>
              </a:spcBef>
              <a:buClr>
                <a:schemeClr val="dk2"/>
              </a:buClr>
              <a:buSzPct val="100000"/>
              <a:buFont typeface="Maven Pro"/>
              <a:buNone/>
              <a:defRPr sz="2800" b="1">
                <a:solidFill>
                  <a:schemeClr val="dk2"/>
                </a:solidFill>
                <a:latin typeface="Maven Pro"/>
                <a:ea typeface="Maven Pro"/>
                <a:cs typeface="Maven Pro"/>
                <a:sym typeface="Maven Pro"/>
              </a:defRPr>
            </a:lvl8pPr>
            <a:lvl9pPr lvl="8">
              <a:spcBef>
                <a:spcPts val="0"/>
              </a:spcBef>
              <a:buClr>
                <a:schemeClr val="dk2"/>
              </a:buClr>
              <a:buSzPct val="100000"/>
              <a:buFont typeface="Maven Pro"/>
              <a:buNone/>
              <a:defRPr sz="2800" b="1">
                <a:solidFill>
                  <a:schemeClr val="dk2"/>
                </a:solidFill>
                <a:latin typeface="Maven Pro"/>
                <a:ea typeface="Maven Pro"/>
                <a:cs typeface="Maven Pro"/>
                <a:sym typeface="Maven Pro"/>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Nunito"/>
              <a:buChar char="●"/>
              <a:defRPr sz="1300">
                <a:solidFill>
                  <a:schemeClr val="dk2"/>
                </a:solidFill>
                <a:latin typeface="Nunito"/>
                <a:ea typeface="Nunito"/>
                <a:cs typeface="Nunito"/>
                <a:sym typeface="Nunito"/>
              </a:defRPr>
            </a:lvl1pPr>
            <a:lvl2pPr lvl="1">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2pPr>
            <a:lvl3pPr lvl="2">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3pPr>
            <a:lvl4pPr lvl="3">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4pPr>
            <a:lvl5pPr lvl="4">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5pPr>
            <a:lvl6pPr lvl="5">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6pPr>
            <a:lvl7pPr lvl="6">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7pPr>
            <a:lvl8pPr lvl="7">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8pPr>
            <a:lvl9pPr lvl="8">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9pPr>
          </a:lstStyle>
          <a:p>
            <a:endParaRPr/>
          </a:p>
        </p:txBody>
      </p:sp>
      <p:sp>
        <p:nvSpPr>
          <p:cNvPr id="8" name="Shape 8"/>
          <p:cNvSpPr txBox="1">
            <a:spLocks noGrp="1"/>
          </p:cNvSpPr>
          <p:nvPr>
            <p:ph type="sldNum" idx="12"/>
          </p:nvPr>
        </p:nvSpPr>
        <p:spPr>
          <a:xfrm>
            <a:off x="8451046" y="4736975"/>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900">
                <a:solidFill>
                  <a:schemeClr val="dk2"/>
                </a:solidFill>
                <a:latin typeface="Nunito"/>
                <a:ea typeface="Nunito"/>
                <a:cs typeface="Nunito"/>
                <a:sym typeface="Nunito"/>
              </a:rPr>
              <a:t>‹#›</a:t>
            </a:fld>
            <a:endParaRPr lang="en" sz="900">
              <a:solidFill>
                <a:schemeClr val="dk2"/>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oh3BbLk5UIQ" TargetMode="External"/><Relationship Id="rId4" Type="http://schemas.openxmlformats.org/officeDocument/2006/relationships/image" Target="../media/image13.jp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v3aFfz-2jEY" TargetMode="External"/><Relationship Id="rId4" Type="http://schemas.openxmlformats.org/officeDocument/2006/relationships/image" Target="../media/image14.jp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5" Type="http://schemas.openxmlformats.org/officeDocument/2006/relationships/image" Target="../media/image17.jp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VxA2rGvVqgo" TargetMode="External"/><Relationship Id="rId4" Type="http://schemas.openxmlformats.org/officeDocument/2006/relationships/image" Target="../media/image18.jpg"/><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ctrTitle"/>
          </p:nvPr>
        </p:nvSpPr>
        <p:spPr>
          <a:xfrm>
            <a:off x="824000" y="1613812"/>
            <a:ext cx="4255500" cy="1872900"/>
          </a:xfrm>
          <a:prstGeom prst="rect">
            <a:avLst/>
          </a:prstGeom>
        </p:spPr>
        <p:txBody>
          <a:bodyPr wrap="square" lIns="91425" tIns="91425" rIns="91425" bIns="91425" anchor="ctr" anchorCtr="0">
            <a:noAutofit/>
          </a:bodyPr>
          <a:lstStyle/>
          <a:p>
            <a:pPr lvl="0">
              <a:spcBef>
                <a:spcPts val="0"/>
              </a:spcBef>
              <a:buNone/>
            </a:pPr>
            <a:r>
              <a:rPr lang="en"/>
              <a:t>THE FUTURE OF HUMANITY</a:t>
            </a:r>
          </a:p>
        </p:txBody>
      </p:sp>
      <p:sp>
        <p:nvSpPr>
          <p:cNvPr id="278" name="Shape 278"/>
          <p:cNvSpPr txBox="1">
            <a:spLocks noGrp="1"/>
          </p:cNvSpPr>
          <p:nvPr>
            <p:ph type="subTitle" idx="1"/>
          </p:nvPr>
        </p:nvSpPr>
        <p:spPr>
          <a:xfrm>
            <a:off x="824000" y="3596300"/>
            <a:ext cx="4255500" cy="6954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Slave labour today</a:t>
            </a:r>
          </a:p>
        </p:txBody>
      </p:sp>
      <p:sp>
        <p:nvSpPr>
          <p:cNvPr id="339" name="Shape 339"/>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40" name="Shape 340" descr="Image result for slave labor today"/>
          <p:cNvPicPr preferRelativeResize="0"/>
          <p:nvPr/>
        </p:nvPicPr>
        <p:blipFill>
          <a:blip r:embed="rId3">
            <a:alphaModFix/>
          </a:blip>
          <a:stretch>
            <a:fillRect/>
          </a:stretch>
        </p:blipFill>
        <p:spPr>
          <a:xfrm>
            <a:off x="2677537" y="1918675"/>
            <a:ext cx="4283011" cy="23387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The disregard for human life </a:t>
            </a:r>
          </a:p>
        </p:txBody>
      </p:sp>
      <p:sp>
        <p:nvSpPr>
          <p:cNvPr id="346" name="Shape 346"/>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47" name="Shape 347" descr="Image result for jewish labor camps"/>
          <p:cNvPicPr preferRelativeResize="0"/>
          <p:nvPr/>
        </p:nvPicPr>
        <p:blipFill>
          <a:blip r:embed="rId3">
            <a:alphaModFix/>
          </a:blip>
          <a:stretch>
            <a:fillRect/>
          </a:stretch>
        </p:blipFill>
        <p:spPr>
          <a:xfrm>
            <a:off x="4844125" y="2248775"/>
            <a:ext cx="2362200" cy="1695449"/>
          </a:xfrm>
          <a:prstGeom prst="rect">
            <a:avLst/>
          </a:prstGeom>
          <a:noFill/>
          <a:ln>
            <a:noFill/>
          </a:ln>
        </p:spPr>
      </p:pic>
      <p:pic>
        <p:nvPicPr>
          <p:cNvPr id="348" name="Shape 348" descr="Image result for nazi flag"/>
          <p:cNvPicPr preferRelativeResize="0"/>
          <p:nvPr/>
        </p:nvPicPr>
        <p:blipFill>
          <a:blip r:embed="rId4">
            <a:alphaModFix/>
          </a:blip>
          <a:stretch>
            <a:fillRect/>
          </a:stretch>
        </p:blipFill>
        <p:spPr>
          <a:xfrm>
            <a:off x="1516550" y="2286875"/>
            <a:ext cx="2667000" cy="1619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Racism then</a:t>
            </a:r>
          </a:p>
        </p:txBody>
      </p:sp>
      <p:sp>
        <p:nvSpPr>
          <p:cNvPr id="354" name="Shape 354"/>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55" name="Shape 355" descr="Image result for kkk"/>
          <p:cNvPicPr preferRelativeResize="0"/>
          <p:nvPr/>
        </p:nvPicPr>
        <p:blipFill>
          <a:blip r:embed="rId3">
            <a:alphaModFix/>
          </a:blip>
          <a:stretch>
            <a:fillRect/>
          </a:stretch>
        </p:blipFill>
        <p:spPr>
          <a:xfrm>
            <a:off x="2814833" y="1517800"/>
            <a:ext cx="4535800" cy="28529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Racism now</a:t>
            </a:r>
          </a:p>
        </p:txBody>
      </p:sp>
      <p:sp>
        <p:nvSpPr>
          <p:cNvPr id="361" name="Shape 361"/>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62" name="Shape 362" descr="Image result for white supremacy today"/>
          <p:cNvPicPr preferRelativeResize="0"/>
          <p:nvPr/>
        </p:nvPicPr>
        <p:blipFill>
          <a:blip r:embed="rId3">
            <a:alphaModFix/>
          </a:blip>
          <a:stretch>
            <a:fillRect/>
          </a:stretch>
        </p:blipFill>
        <p:spPr>
          <a:xfrm>
            <a:off x="2906300" y="1515650"/>
            <a:ext cx="4384775" cy="26308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endParaRPr/>
          </a:p>
        </p:txBody>
      </p:sp>
      <p:sp>
        <p:nvSpPr>
          <p:cNvPr id="368" name="Shape 368"/>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sp>
        <p:nvSpPr>
          <p:cNvPr id="369" name="Shape 369" descr="Human Rights Video Education" title="The Story of Human Rights">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DO YOU THINK WE CAN EVER PROTECT EVERYONE’S HUMAN RIGHTS?</a:t>
            </a:r>
          </a:p>
        </p:txBody>
      </p:sp>
      <p:sp>
        <p:nvSpPr>
          <p:cNvPr id="375" name="Shape 375"/>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EVALUATING PROGRESS</a:t>
            </a:r>
          </a:p>
        </p:txBody>
      </p:sp>
      <p:sp>
        <p:nvSpPr>
          <p:cNvPr id="381" name="Shape 381"/>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lgn="ctr">
              <a:spcBef>
                <a:spcPts val="0"/>
              </a:spcBef>
              <a:buNone/>
            </a:pPr>
            <a:r>
              <a:rPr lang="en" sz="3000">
                <a:latin typeface="Comic Sans MS"/>
                <a:ea typeface="Comic Sans MS"/>
                <a:cs typeface="Comic Sans MS"/>
                <a:sym typeface="Comic Sans MS"/>
              </a:rPr>
              <a:t>ARE WE ANY BETTER THAN PAST GENERATIONS?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The good in humanity </a:t>
            </a:r>
          </a:p>
        </p:txBody>
      </p:sp>
      <p:sp>
        <p:nvSpPr>
          <p:cNvPr id="387" name="Shape 387"/>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sp>
        <p:nvSpPr>
          <p:cNvPr id="388" name="Shape 388" descr="Absued dog at the shelter feels for the first time petting instead of abusing. Some people are worse than animals. He is a happy dog now and he ended up in a good family.  abused dog petted abused dog before and after petting abused dog abused dogs abused dog rescue abused dogs stories abused dog commercial abused dogs before and after abused dog with no nose abused dog pictures abused dog syndrome abused dogs facts abused dog khaleesi abused dog stories abused dog before and after abused dog transformation abused dog rehabilitation abused dog aggression abused dog adoption abused dog adoption shelter abused dog autistic boy abused dog attacks abused dog anxiety abused dog articles abused dog aurora abused dog adopted abused dog afraid of me an abused dog adopt a abused dog training a abused dog report a abused dog getting a abused dog to trust you rehabilitating an abused dog rescuing an abused dog can an abused dog ever recover raising an abused dog will an abused dog ever recover abused dog behavior problems abused dog buzzfeed abused dog behavior abused dog bites abused dog boston abused dog behavior video abused dog barking abused dog book abused dog brick nj abused dog caitlyn abused dog care abused dog cases abused dog characteristics abused dog charities abused dog captain abused dog chewing abused dog cleveland abused dog calgary abused dog dallas abused dog depression abused dog dumped at shelter abused dog doe abused dog dreams abused dancing dog abused dog thrown down trash chute hope abused dog dallas abused dog echo dies dog abused by drug dealers can abused dog ever recover will abused dog ever recover abused dog wont eat abused dog happy ending abused dog pees everywhere dog abused in elevator abused dog scared of everything abused dog will not eat emotionally abused dog abused dog facts abused dog for adoption abused dog found in texas abused dog found abused dog finds home abused dog found in toronto abused dog found in quincy abused dog facebook abused dog fights back abused dog found in quincy ma abused dog gets new nose abused dog gets second chance abused dog growling abused dog gets new home abused dog gus abused dog named gus dog abused at groomer dog getting abused dog getting abused video dog gets abused on vine abused dog herbie abused dog herbie died abused dog how to train abused dog herbie has died abused dog hope abused dog heaven abused dog helps autistic boy abused dog hope texas abused dog help abused dog hotline abused dog in florida abused dog in hudson fl abused dog in texas abused dog in quincy ma abused dog in quincy abused dog images abused dog in boston abused dog in parker county abused dog in new jersey abused dog in aurora i abused my dog i abused a dog i abused my dog yahoo i abused a dog yahoo i adopted an abused dog i rescued an abused dog i stole an abused dog i found an abused dog abused dog joseph joey abused dog patrick abused dog new jersey abused dog kills owner abused dog kiya dog abused in kempsey kindle abused dog karma abused dog abused dog london abused dog laura dog abused liveleak sexually abused dog laura abused dog in lorain lucy abused dog lacey abused dog bakersfield ca abused dog missing nose abused dog missing snout malaysia dog abuse abused dog molly abused dog morgan abused dog mouth taped shut abused dog massachusetts abused dog movie abused dog miracle abused dog middletown ohio abused dog no nose abused dog named patrick abused dog named hope abused dog names abused dog named phoenix abused dog needs home abused dog named heaven abused dog nj abused dog news abused dog on facebook abused dog on news abused dog oakland abused dog oogy abused dog on vine abused dog ottawa dog abused on camera dog abused on tape dog abused on elevator abused dog pees when scared abused dog patrick abused dog poem abused dog parker county abused dog psychology abused dog personality abused dog pees abused dog put to sleep princess p abused dog abused dog quincy abused dog quincy ma abused dog quotes abused dog quincy mass queenie abused dog was my dog abused quiz abused dog rescue stories abused dog recovery abused dog rescue videos abused dog runs away from home abused dog rescue ontario dog abuse rochester ny abused dog rehabilitation center abused dog recovery stories abused dog symptoms abused dog saved abused dog sushi abused dog submissive urination abused dog shaking abused dog separation anxiety abused dogs statistics abused dog training abused dog training techniques abused dog tongue abused dog texas abused dog treatment abused dog tinton falls abused dog traits abused dog tips abused dog up for adoption patrick abused dog update abused dog rescue uk abused dog videos abused dog vine grey abused dog vine abused dog hope video victory abused dog valentine abused dog abused dog without nose abused dog without snout" title="Abused Dog Feels For the First Time Petting Instead of Abusing">
            <a:hlinkClick r:id="rId3"/>
          </p:cNvPr>
          <p:cNvSpPr/>
          <p:nvPr/>
        </p:nvSpPr>
        <p:spPr>
          <a:xfrm>
            <a:off x="2366300" y="1439300"/>
            <a:ext cx="4572000" cy="3429000"/>
          </a:xfrm>
          <a:prstGeom prst="rect">
            <a:avLst/>
          </a:prstGeom>
          <a:blipFill>
            <a:blip r:embed="rId4">
              <a:alphaModFix/>
            </a:blip>
            <a:stretch>
              <a:fillRect/>
            </a:stretch>
          </a:blipFill>
          <a:ln>
            <a:noFill/>
          </a:ln>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rtl="0">
              <a:spcBef>
                <a:spcPts val="0"/>
              </a:spcBef>
              <a:buNone/>
            </a:pPr>
            <a:r>
              <a:rPr lang="en"/>
              <a:t>The good in humanity </a:t>
            </a:r>
          </a:p>
        </p:txBody>
      </p:sp>
      <p:sp>
        <p:nvSpPr>
          <p:cNvPr id="394" name="Shape 394"/>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rtl="0">
              <a:spcBef>
                <a:spcPts val="0"/>
              </a:spcBef>
              <a:buNone/>
            </a:pPr>
            <a:endParaRPr/>
          </a:p>
        </p:txBody>
      </p:sp>
      <p:pic>
        <p:nvPicPr>
          <p:cNvPr id="395" name="Shape 395" descr="Image result for humanity doing good"/>
          <p:cNvPicPr preferRelativeResize="0"/>
          <p:nvPr/>
        </p:nvPicPr>
        <p:blipFill>
          <a:blip r:embed="rId3">
            <a:alphaModFix/>
          </a:blip>
          <a:stretch>
            <a:fillRect/>
          </a:stretch>
        </p:blipFill>
        <p:spPr>
          <a:xfrm>
            <a:off x="4897625" y="3068825"/>
            <a:ext cx="2571750" cy="1704974"/>
          </a:xfrm>
          <a:prstGeom prst="rect">
            <a:avLst/>
          </a:prstGeom>
          <a:noFill/>
          <a:ln>
            <a:noFill/>
          </a:ln>
        </p:spPr>
      </p:pic>
      <p:pic>
        <p:nvPicPr>
          <p:cNvPr id="396" name="Shape 396" descr="Image result for humanity doing good"/>
          <p:cNvPicPr preferRelativeResize="0"/>
          <p:nvPr/>
        </p:nvPicPr>
        <p:blipFill>
          <a:blip r:embed="rId4">
            <a:alphaModFix/>
          </a:blip>
          <a:stretch>
            <a:fillRect/>
          </a:stretch>
        </p:blipFill>
        <p:spPr>
          <a:xfrm>
            <a:off x="1944800" y="1944750"/>
            <a:ext cx="2333625" cy="1695450"/>
          </a:xfrm>
          <a:prstGeom prst="rect">
            <a:avLst/>
          </a:prstGeom>
          <a:noFill/>
          <a:ln>
            <a:noFill/>
          </a:ln>
        </p:spPr>
      </p:pic>
      <p:pic>
        <p:nvPicPr>
          <p:cNvPr id="397" name="Shape 397" descr="Image result for people doing good deeds"/>
          <p:cNvPicPr preferRelativeResize="0"/>
          <p:nvPr/>
        </p:nvPicPr>
        <p:blipFill>
          <a:blip r:embed="rId5">
            <a:alphaModFix/>
          </a:blip>
          <a:stretch>
            <a:fillRect/>
          </a:stretch>
        </p:blipFill>
        <p:spPr>
          <a:xfrm>
            <a:off x="5566675" y="1150800"/>
            <a:ext cx="2847975" cy="16097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rtl="0">
              <a:spcBef>
                <a:spcPts val="0"/>
              </a:spcBef>
              <a:buNone/>
            </a:pPr>
            <a:r>
              <a:rPr lang="en"/>
              <a:t>The good in humanity </a:t>
            </a:r>
          </a:p>
        </p:txBody>
      </p:sp>
      <p:sp>
        <p:nvSpPr>
          <p:cNvPr id="403" name="Shape 403"/>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rtl="0">
              <a:spcBef>
                <a:spcPts val="0"/>
              </a:spcBef>
              <a:buNone/>
            </a:pPr>
            <a:endParaRPr/>
          </a:p>
        </p:txBody>
      </p:sp>
      <p:sp>
        <p:nvSpPr>
          <p:cNvPr id="404" name="Shape 404" descr="It's been a pretty rough year, so I felt like I needed to make this.  Host and Creator - Simon Cade  Graded with FilmConvert - 10% off: http://dslrguide.tv/filmconvert (I earn a commission from purchases ^^)  WEBSITE: http://dslrguide.tv TWITTER: http://www.twitter.com/dslrguidance INSTAGRAM: http://instagram.com/cadevisuals CONTACT: simon@dslrguide.tv" title="Is There Any Hope for Humanity?">
            <a:hlinkClick r:id="rId3"/>
          </p:cNvPr>
          <p:cNvSpPr/>
          <p:nvPr/>
        </p:nvSpPr>
        <p:spPr>
          <a:xfrm>
            <a:off x="2533050" y="1392500"/>
            <a:ext cx="4572000" cy="3429000"/>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1388550" y="219625"/>
            <a:ext cx="6366900" cy="1863300"/>
          </a:xfrm>
          <a:prstGeom prst="rect">
            <a:avLst/>
          </a:prstGeom>
        </p:spPr>
        <p:txBody>
          <a:bodyPr wrap="square" lIns="91425" tIns="91425" rIns="91425" bIns="91425" anchor="ctr" anchorCtr="0">
            <a:noAutofit/>
          </a:bodyPr>
          <a:lstStyle/>
          <a:p>
            <a:pPr lvl="0">
              <a:spcBef>
                <a:spcPts val="0"/>
              </a:spcBef>
              <a:buNone/>
            </a:pPr>
            <a:r>
              <a:rPr lang="en"/>
              <a:t>Guiding Question</a:t>
            </a:r>
          </a:p>
        </p:txBody>
      </p:sp>
      <p:sp>
        <p:nvSpPr>
          <p:cNvPr id="284" name="Shape 284"/>
          <p:cNvSpPr txBox="1">
            <a:spLocks noGrp="1"/>
          </p:cNvSpPr>
          <p:nvPr>
            <p:ph type="body" idx="1"/>
          </p:nvPr>
        </p:nvSpPr>
        <p:spPr>
          <a:xfrm>
            <a:off x="1388625" y="2712300"/>
            <a:ext cx="6366900" cy="1111200"/>
          </a:xfrm>
          <a:prstGeom prst="rect">
            <a:avLst/>
          </a:prstGeom>
        </p:spPr>
        <p:txBody>
          <a:bodyPr wrap="square" lIns="91425" tIns="91425" rIns="91425" bIns="91425" anchor="t" anchorCtr="0">
            <a:noAutofit/>
          </a:bodyPr>
          <a:lstStyle/>
          <a:p>
            <a:pPr lvl="0">
              <a:spcBef>
                <a:spcPts val="0"/>
              </a:spcBef>
              <a:buNone/>
            </a:pPr>
            <a:r>
              <a:rPr lang="en" sz="2400"/>
              <a:t>Is there hope for humanity?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REFLECTION QUESTION</a:t>
            </a:r>
          </a:p>
        </p:txBody>
      </p:sp>
      <p:sp>
        <p:nvSpPr>
          <p:cNvPr id="410" name="Shape 410"/>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r>
              <a:rPr lang="en" sz="3000"/>
              <a:t>Do you believe the human species deserves to survive?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1433200" y="531850"/>
            <a:ext cx="6366900" cy="1863300"/>
          </a:xfrm>
          <a:prstGeom prst="rect">
            <a:avLst/>
          </a:prstGeom>
        </p:spPr>
        <p:txBody>
          <a:bodyPr wrap="square" lIns="91425" tIns="91425" rIns="91425" bIns="91425" anchor="ctr" anchorCtr="0">
            <a:noAutofit/>
          </a:bodyPr>
          <a:lstStyle/>
          <a:p>
            <a:pPr lvl="0">
              <a:spcBef>
                <a:spcPts val="0"/>
              </a:spcBef>
              <a:buNone/>
            </a:pPr>
            <a:r>
              <a:rPr lang="en"/>
              <a:t>Success Criteria </a:t>
            </a:r>
          </a:p>
        </p:txBody>
      </p:sp>
      <p:sp>
        <p:nvSpPr>
          <p:cNvPr id="290" name="Shape 290"/>
          <p:cNvSpPr txBox="1">
            <a:spLocks noGrp="1"/>
          </p:cNvSpPr>
          <p:nvPr>
            <p:ph type="body" idx="1"/>
          </p:nvPr>
        </p:nvSpPr>
        <p:spPr>
          <a:xfrm>
            <a:off x="1388625" y="2712300"/>
            <a:ext cx="6366900" cy="1111200"/>
          </a:xfrm>
          <a:prstGeom prst="rect">
            <a:avLst/>
          </a:prstGeom>
        </p:spPr>
        <p:txBody>
          <a:bodyPr wrap="square" lIns="91425" tIns="91425" rIns="91425" bIns="91425" anchor="t" anchorCtr="0">
            <a:noAutofit/>
          </a:bodyPr>
          <a:lstStyle/>
          <a:p>
            <a:pPr marL="457200" lvl="0" indent="-228600" algn="l" rtl="0">
              <a:spcBef>
                <a:spcPts val="0"/>
              </a:spcBef>
              <a:buChar char="-"/>
            </a:pPr>
            <a:r>
              <a:rPr lang="en"/>
              <a:t>Provide reasons for and against </a:t>
            </a:r>
          </a:p>
          <a:p>
            <a:pPr marL="457200" lvl="0" indent="-228600" algn="l">
              <a:spcBef>
                <a:spcPts val="0"/>
              </a:spcBef>
              <a:buChar char="-"/>
            </a:pPr>
            <a:r>
              <a:rPr lang="en"/>
              <a:t>Provide your personal stance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ANIMAL CRUELTY </a:t>
            </a:r>
          </a:p>
        </p:txBody>
      </p:sp>
      <p:sp>
        <p:nvSpPr>
          <p:cNvPr id="296" name="Shape 296"/>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a:p>
            <a:pPr lvl="0">
              <a:spcBef>
                <a:spcPts val="0"/>
              </a:spcBef>
              <a:buNone/>
            </a:pPr>
            <a:r>
              <a:rPr lang="en" sz="3000">
                <a:solidFill>
                  <a:srgbClr val="181818"/>
                </a:solidFill>
                <a:highlight>
                  <a:srgbClr val="FFFFFF"/>
                </a:highlight>
                <a:latin typeface="Georgia"/>
                <a:ea typeface="Georgia"/>
                <a:cs typeface="Georgia"/>
                <a:sym typeface="Georgia"/>
              </a:rPr>
              <a:t>“Wild animals never kill for sport. Man is the only one to whom the torture and death of his fellow-creatures is amusing in itself.”</a:t>
            </a:r>
          </a:p>
        </p:txBody>
      </p:sp>
      <p:pic>
        <p:nvPicPr>
          <p:cNvPr id="297" name="Shape 297" descr="Image result for animal cruelty"/>
          <p:cNvPicPr preferRelativeResize="0"/>
          <p:nvPr/>
        </p:nvPicPr>
        <p:blipFill>
          <a:blip r:embed="rId3">
            <a:alphaModFix/>
          </a:blip>
          <a:stretch>
            <a:fillRect/>
          </a:stretch>
        </p:blipFill>
        <p:spPr>
          <a:xfrm>
            <a:off x="5476800" y="481350"/>
            <a:ext cx="2857500" cy="1600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POLLUTION </a:t>
            </a:r>
          </a:p>
        </p:txBody>
      </p:sp>
      <p:sp>
        <p:nvSpPr>
          <p:cNvPr id="303" name="Shape 303"/>
          <p:cNvSpPr txBox="1">
            <a:spLocks noGrp="1"/>
          </p:cNvSpPr>
          <p:nvPr>
            <p:ph type="body" idx="1"/>
          </p:nvPr>
        </p:nvSpPr>
        <p:spPr>
          <a:xfrm>
            <a:off x="1303800" y="1990050"/>
            <a:ext cx="2585700" cy="2541600"/>
          </a:xfrm>
          <a:prstGeom prst="rect">
            <a:avLst/>
          </a:prstGeom>
        </p:spPr>
        <p:txBody>
          <a:bodyPr wrap="square" lIns="91425" tIns="91425" rIns="91425" bIns="91425" anchor="t" anchorCtr="0">
            <a:noAutofit/>
          </a:bodyPr>
          <a:lstStyle/>
          <a:p>
            <a:pPr lvl="0">
              <a:spcBef>
                <a:spcPts val="0"/>
              </a:spcBef>
              <a:buNone/>
            </a:pPr>
            <a:r>
              <a:rPr lang="en" sz="1400">
                <a:solidFill>
                  <a:srgbClr val="333333"/>
                </a:solidFill>
                <a:highlight>
                  <a:srgbClr val="FFFFFF"/>
                </a:highlight>
                <a:latin typeface="Arial"/>
                <a:ea typeface="Arial"/>
                <a:cs typeface="Arial"/>
                <a:sym typeface="Arial"/>
              </a:rPr>
              <a:t>“Sooner or later, we will have to recognise that the Earth has rights, too, to live without pollution. What mankind must know is that human beings cannot live without Mother Earth, but the planet can live without humans”. - Evo Morales</a:t>
            </a:r>
          </a:p>
          <a:p>
            <a:pPr lvl="0">
              <a:spcBef>
                <a:spcPts val="0"/>
              </a:spcBef>
              <a:buNone/>
            </a:pPr>
            <a:endParaRPr/>
          </a:p>
        </p:txBody>
      </p:sp>
      <p:pic>
        <p:nvPicPr>
          <p:cNvPr id="304" name="Shape 304" descr="Image result for environmental pollution"/>
          <p:cNvPicPr preferRelativeResize="0"/>
          <p:nvPr/>
        </p:nvPicPr>
        <p:blipFill>
          <a:blip r:embed="rId3">
            <a:alphaModFix/>
          </a:blip>
          <a:stretch>
            <a:fillRect/>
          </a:stretch>
        </p:blipFill>
        <p:spPr>
          <a:xfrm>
            <a:off x="4013992" y="514600"/>
            <a:ext cx="4870807" cy="2736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WAR THEN</a:t>
            </a:r>
          </a:p>
        </p:txBody>
      </p:sp>
      <p:sp>
        <p:nvSpPr>
          <p:cNvPr id="310" name="Shape 310"/>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11" name="Shape 311" descr="Image result for war"/>
          <p:cNvPicPr preferRelativeResize="0"/>
          <p:nvPr/>
        </p:nvPicPr>
        <p:blipFill>
          <a:blip r:embed="rId3">
            <a:alphaModFix/>
          </a:blip>
          <a:stretch>
            <a:fillRect/>
          </a:stretch>
        </p:blipFill>
        <p:spPr>
          <a:xfrm>
            <a:off x="4973825" y="1302450"/>
            <a:ext cx="3577374" cy="2003324"/>
          </a:xfrm>
          <a:prstGeom prst="rect">
            <a:avLst/>
          </a:prstGeom>
          <a:noFill/>
          <a:ln>
            <a:noFill/>
          </a:ln>
        </p:spPr>
      </p:pic>
      <p:pic>
        <p:nvPicPr>
          <p:cNvPr id="312" name="Shape 312" descr="Image result for war"/>
          <p:cNvPicPr preferRelativeResize="0"/>
          <p:nvPr/>
        </p:nvPicPr>
        <p:blipFill>
          <a:blip r:embed="rId4">
            <a:alphaModFix/>
          </a:blip>
          <a:stretch>
            <a:fillRect/>
          </a:stretch>
        </p:blipFill>
        <p:spPr>
          <a:xfrm>
            <a:off x="1677150" y="1909599"/>
            <a:ext cx="2696000" cy="23391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WAR NOW</a:t>
            </a:r>
          </a:p>
        </p:txBody>
      </p:sp>
      <p:sp>
        <p:nvSpPr>
          <p:cNvPr id="318" name="Shape 318"/>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19" name="Shape 319" descr="Image result for war today"/>
          <p:cNvPicPr preferRelativeResize="0"/>
          <p:nvPr/>
        </p:nvPicPr>
        <p:blipFill>
          <a:blip r:embed="rId3">
            <a:alphaModFix/>
          </a:blip>
          <a:stretch>
            <a:fillRect/>
          </a:stretch>
        </p:blipFill>
        <p:spPr>
          <a:xfrm>
            <a:off x="2701637" y="1837725"/>
            <a:ext cx="4234824" cy="23882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endParaRPr/>
          </a:p>
        </p:txBody>
      </p:sp>
      <p:sp>
        <p:nvSpPr>
          <p:cNvPr id="325" name="Shape 325"/>
          <p:cNvSpPr txBox="1">
            <a:spLocks noGrp="1"/>
          </p:cNvSpPr>
          <p:nvPr>
            <p:ph type="body" idx="1"/>
          </p:nvPr>
        </p:nvSpPr>
        <p:spPr>
          <a:xfrm>
            <a:off x="1529750" y="2765575"/>
            <a:ext cx="5843100" cy="2071200"/>
          </a:xfrm>
          <a:prstGeom prst="rect">
            <a:avLst/>
          </a:prstGeom>
        </p:spPr>
        <p:txBody>
          <a:bodyPr wrap="square" lIns="91425" tIns="91425" rIns="91425" bIns="91425" anchor="t" anchorCtr="0">
            <a:noAutofit/>
          </a:bodyPr>
          <a:lstStyle/>
          <a:p>
            <a:pPr lvl="0">
              <a:spcBef>
                <a:spcPts val="0"/>
              </a:spcBef>
              <a:buNone/>
            </a:pPr>
            <a:r>
              <a:rPr lang="en" sz="1800">
                <a:solidFill>
                  <a:srgbClr val="222222"/>
                </a:solidFill>
                <a:highlight>
                  <a:srgbClr val="FFFFFF"/>
                </a:highlight>
                <a:latin typeface="Arial"/>
                <a:ea typeface="Arial"/>
                <a:cs typeface="Arial"/>
                <a:sym typeface="Arial"/>
              </a:rPr>
              <a:t>We will not learn how to live together in peace by killing each other's children. I do not know with what weapons World </a:t>
            </a:r>
            <a:r>
              <a:rPr lang="en" sz="1800" b="1">
                <a:solidFill>
                  <a:srgbClr val="222222"/>
                </a:solidFill>
                <a:highlight>
                  <a:srgbClr val="FFFFFF"/>
                </a:highlight>
                <a:latin typeface="Arial"/>
                <a:ea typeface="Arial"/>
                <a:cs typeface="Arial"/>
                <a:sym typeface="Arial"/>
              </a:rPr>
              <a:t>War</a:t>
            </a:r>
            <a:r>
              <a:rPr lang="en" sz="1800">
                <a:solidFill>
                  <a:srgbClr val="222222"/>
                </a:solidFill>
                <a:highlight>
                  <a:srgbClr val="FFFFFF"/>
                </a:highlight>
                <a:latin typeface="Arial"/>
                <a:ea typeface="Arial"/>
                <a:cs typeface="Arial"/>
                <a:sym typeface="Arial"/>
              </a:rPr>
              <a:t> III will be fought, but I do know that World </a:t>
            </a:r>
            <a:r>
              <a:rPr lang="en" sz="1800" b="1">
                <a:solidFill>
                  <a:srgbClr val="222222"/>
                </a:solidFill>
                <a:highlight>
                  <a:srgbClr val="FFFFFF"/>
                </a:highlight>
                <a:latin typeface="Arial"/>
                <a:ea typeface="Arial"/>
                <a:cs typeface="Arial"/>
                <a:sym typeface="Arial"/>
              </a:rPr>
              <a:t>War</a:t>
            </a:r>
            <a:r>
              <a:rPr lang="en" sz="1800">
                <a:solidFill>
                  <a:srgbClr val="222222"/>
                </a:solidFill>
                <a:highlight>
                  <a:srgbClr val="FFFFFF"/>
                </a:highlight>
                <a:latin typeface="Arial"/>
                <a:ea typeface="Arial"/>
                <a:cs typeface="Arial"/>
                <a:sym typeface="Arial"/>
              </a:rPr>
              <a:t> IV will be fought with rocks. There never was a good </a:t>
            </a:r>
            <a:r>
              <a:rPr lang="en" sz="1800" b="1">
                <a:solidFill>
                  <a:srgbClr val="222222"/>
                </a:solidFill>
                <a:highlight>
                  <a:srgbClr val="FFFFFF"/>
                </a:highlight>
                <a:latin typeface="Arial"/>
                <a:ea typeface="Arial"/>
                <a:cs typeface="Arial"/>
                <a:sym typeface="Arial"/>
              </a:rPr>
              <a:t>war</a:t>
            </a:r>
            <a:r>
              <a:rPr lang="en" sz="1800">
                <a:solidFill>
                  <a:srgbClr val="222222"/>
                </a:solidFill>
                <a:highlight>
                  <a:srgbClr val="FFFFFF"/>
                </a:highlight>
                <a:latin typeface="Arial"/>
                <a:ea typeface="Arial"/>
                <a:cs typeface="Arial"/>
                <a:sym typeface="Arial"/>
              </a:rPr>
              <a:t>, or a bad peace. When the rich wage </a:t>
            </a:r>
            <a:r>
              <a:rPr lang="en" sz="1800" b="1">
                <a:solidFill>
                  <a:srgbClr val="222222"/>
                </a:solidFill>
                <a:highlight>
                  <a:srgbClr val="FFFFFF"/>
                </a:highlight>
                <a:latin typeface="Arial"/>
                <a:ea typeface="Arial"/>
                <a:cs typeface="Arial"/>
                <a:sym typeface="Arial"/>
              </a:rPr>
              <a:t>war</a:t>
            </a:r>
            <a:r>
              <a:rPr lang="en" sz="1800">
                <a:solidFill>
                  <a:srgbClr val="222222"/>
                </a:solidFill>
                <a:highlight>
                  <a:srgbClr val="FFFFFF"/>
                </a:highlight>
                <a:latin typeface="Arial"/>
                <a:ea typeface="Arial"/>
                <a:cs typeface="Arial"/>
                <a:sym typeface="Arial"/>
              </a:rPr>
              <a:t>, it is the poor who die.</a:t>
            </a:r>
          </a:p>
          <a:p>
            <a:pPr lvl="0">
              <a:spcBef>
                <a:spcPts val="0"/>
              </a:spcBef>
              <a:buNone/>
            </a:pPr>
            <a:endParaRPr/>
          </a:p>
        </p:txBody>
      </p:sp>
      <p:pic>
        <p:nvPicPr>
          <p:cNvPr id="326" name="Shape 326"/>
          <p:cNvPicPr preferRelativeResize="0"/>
          <p:nvPr/>
        </p:nvPicPr>
        <p:blipFill>
          <a:blip r:embed="rId3">
            <a:alphaModFix/>
          </a:blip>
          <a:stretch>
            <a:fillRect/>
          </a:stretch>
        </p:blipFill>
        <p:spPr>
          <a:xfrm>
            <a:off x="2410025" y="52125"/>
            <a:ext cx="4323950" cy="2594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1303800" y="598575"/>
            <a:ext cx="7030500" cy="999300"/>
          </a:xfrm>
          <a:prstGeom prst="rect">
            <a:avLst/>
          </a:prstGeom>
        </p:spPr>
        <p:txBody>
          <a:bodyPr wrap="square" lIns="91425" tIns="91425" rIns="91425" bIns="91425" anchor="t" anchorCtr="0">
            <a:noAutofit/>
          </a:bodyPr>
          <a:lstStyle/>
          <a:p>
            <a:pPr lvl="0">
              <a:spcBef>
                <a:spcPts val="0"/>
              </a:spcBef>
              <a:buNone/>
            </a:pPr>
            <a:r>
              <a:rPr lang="en"/>
              <a:t>Slave labour then</a:t>
            </a:r>
          </a:p>
        </p:txBody>
      </p:sp>
      <p:sp>
        <p:nvSpPr>
          <p:cNvPr id="332" name="Shape 332"/>
          <p:cNvSpPr txBox="1">
            <a:spLocks noGrp="1"/>
          </p:cNvSpPr>
          <p:nvPr>
            <p:ph type="body" idx="1"/>
          </p:nvPr>
        </p:nvSpPr>
        <p:spPr>
          <a:xfrm>
            <a:off x="1303800" y="1990050"/>
            <a:ext cx="7030500" cy="2541600"/>
          </a:xfrm>
          <a:prstGeom prst="rect">
            <a:avLst/>
          </a:prstGeom>
        </p:spPr>
        <p:txBody>
          <a:bodyPr wrap="square" lIns="91425" tIns="91425" rIns="91425" bIns="91425" anchor="t" anchorCtr="0">
            <a:noAutofit/>
          </a:bodyPr>
          <a:lstStyle/>
          <a:p>
            <a:pPr lvl="0">
              <a:spcBef>
                <a:spcPts val="0"/>
              </a:spcBef>
              <a:buNone/>
            </a:pPr>
            <a:endParaRPr/>
          </a:p>
        </p:txBody>
      </p:sp>
      <p:pic>
        <p:nvPicPr>
          <p:cNvPr id="333" name="Shape 333" descr="Image result for slave labor"/>
          <p:cNvPicPr preferRelativeResize="0"/>
          <p:nvPr/>
        </p:nvPicPr>
        <p:blipFill>
          <a:blip r:embed="rId3">
            <a:alphaModFix/>
          </a:blip>
          <a:stretch>
            <a:fillRect/>
          </a:stretch>
        </p:blipFill>
        <p:spPr>
          <a:xfrm>
            <a:off x="2301599" y="1439400"/>
            <a:ext cx="4799475" cy="2926525"/>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Words>
  <Application>Microsoft Macintosh PowerPoint</Application>
  <PresentationFormat>On-screen Show (16:9)</PresentationFormat>
  <Paragraphs>27</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Nunito</vt:lpstr>
      <vt:lpstr>Maven Pro</vt:lpstr>
      <vt:lpstr>Momentum</vt:lpstr>
      <vt:lpstr>THE FUTURE OF HUMANITY</vt:lpstr>
      <vt:lpstr>Guiding Question</vt:lpstr>
      <vt:lpstr>Success Criteria </vt:lpstr>
      <vt:lpstr>ANIMAL CRUELTY </vt:lpstr>
      <vt:lpstr>POLLUTION </vt:lpstr>
      <vt:lpstr>WAR THEN</vt:lpstr>
      <vt:lpstr>WAR NOW</vt:lpstr>
      <vt:lpstr>PowerPoint Presentation</vt:lpstr>
      <vt:lpstr>Slave labour then</vt:lpstr>
      <vt:lpstr>Slave labour today</vt:lpstr>
      <vt:lpstr>The disregard for human life </vt:lpstr>
      <vt:lpstr>Racism then</vt:lpstr>
      <vt:lpstr>Racism now</vt:lpstr>
      <vt:lpstr>PowerPoint Presentation</vt:lpstr>
      <vt:lpstr>DO YOU THINK WE CAN EVER PROTECT EVERYONE’S HUMAN RIGHTS?</vt:lpstr>
      <vt:lpstr>EVALUATING PROGRESS</vt:lpstr>
      <vt:lpstr>The good in humanity </vt:lpstr>
      <vt:lpstr>The good in humanity </vt:lpstr>
      <vt:lpstr>The good in humanity </vt:lpstr>
      <vt:lpstr>REFLECTION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HUMANITY</dc:title>
  <cp:lastModifiedBy>Matt Greer</cp:lastModifiedBy>
  <cp:revision>1</cp:revision>
  <dcterms:modified xsi:type="dcterms:W3CDTF">2017-10-01T20:00:26Z</dcterms:modified>
</cp:coreProperties>
</file>